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A68EB2-09D1-4CFC-83A6-70E2F2AFEED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2DCAB0-3FC1-45AF-8E75-E1F15AA79D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Ассоциация студенческого самоуправления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539864"/>
            <a:ext cx="5111666" cy="11012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Волгоградский государственный университет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гер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24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428736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Студенческий фестиваль </a:t>
            </a:r>
            <a:r>
              <a:rPr lang="ru-RU" sz="3200" b="1" dirty="0"/>
              <a:t>«</a:t>
            </a:r>
            <a:r>
              <a:rPr lang="ru-RU" sz="3200" b="1" dirty="0" err="1"/>
              <a:t>Alma-mater</a:t>
            </a:r>
            <a:r>
              <a:rPr lang="ru-RU" sz="3200" b="1" dirty="0"/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244844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Номинации: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Лучший студенческий актив»;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Лучшая факультетская газета»;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Лучший факультет в науке»;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творческий факультет»;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спортивный факультет»;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Лучшая PR-акция»;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Лучшая социальная реклама»;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Имидж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ВолГУ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20040"/>
            <a:ext cx="7143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Мероприятия, приуроченные к 30-летию </a:t>
            </a:r>
            <a:r>
              <a:rPr lang="ru-RU" dirty="0" err="1" smtClean="0"/>
              <a:t>ВолГУ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20 мая</a:t>
            </a:r>
            <a:r>
              <a:rPr lang="ru-RU" dirty="0" smtClean="0"/>
              <a:t> - акция «В моем сердце частичка </a:t>
            </a:r>
            <a:r>
              <a:rPr lang="ru-RU" dirty="0" err="1" smtClean="0"/>
              <a:t>ВолГУ</a:t>
            </a:r>
            <a:r>
              <a:rPr lang="ru-RU" dirty="0" smtClean="0"/>
              <a:t>» (Студенческий сад </a:t>
            </a:r>
            <a:r>
              <a:rPr lang="ru-RU" dirty="0" err="1" smtClean="0"/>
              <a:t>ВолГУ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21 мая - </a:t>
            </a:r>
            <a:r>
              <a:rPr lang="ru-RU" dirty="0" smtClean="0"/>
              <a:t>Студенческий праздник «Интернациональный университет. Все флаги в гости к нам!» (4-29 Г);</a:t>
            </a:r>
          </a:p>
          <a:p>
            <a:r>
              <a:rPr lang="ru-RU" b="1" dirty="0" smtClean="0"/>
              <a:t>22 мая - </a:t>
            </a:r>
            <a:r>
              <a:rPr lang="ru-RU" dirty="0" smtClean="0"/>
              <a:t>Студенческий спортивный праздник «От физической культуры – к спорту высоких достижений!»</a:t>
            </a:r>
          </a:p>
          <a:p>
            <a:r>
              <a:rPr lang="ru-RU" dirty="0" smtClean="0"/>
              <a:t>Торжественное заседание Ученого совета, посвященное 30-летию со дня основания </a:t>
            </a:r>
            <a:r>
              <a:rPr lang="ru-RU" dirty="0" err="1" smtClean="0"/>
              <a:t>ВолГУ</a:t>
            </a:r>
            <a:r>
              <a:rPr lang="ru-RU" dirty="0" smtClean="0"/>
              <a:t>.  (</a:t>
            </a:r>
            <a:r>
              <a:rPr lang="ru-RU" dirty="0" smtClean="0"/>
              <a:t>4-29 Г)</a:t>
            </a:r>
          </a:p>
          <a:p>
            <a:r>
              <a:rPr lang="ru-RU" b="1" dirty="0" smtClean="0"/>
              <a:t>24 мая - </a:t>
            </a:r>
            <a:r>
              <a:rPr lang="ru-RU" dirty="0" smtClean="0"/>
              <a:t>Праздничный вечер «Мой университет» (ЦКЗ)</a:t>
            </a:r>
          </a:p>
          <a:p>
            <a:pPr>
              <a:buNone/>
            </a:pPr>
            <a:r>
              <a:rPr lang="ru-RU" dirty="0" smtClean="0"/>
              <a:t>    Студенческий праздник </a:t>
            </a:r>
            <a:r>
              <a:rPr lang="ru-RU" dirty="0" smtClean="0"/>
              <a:t>"С днем рождения, </a:t>
            </a:r>
            <a:r>
              <a:rPr lang="ru-RU" dirty="0" err="1" smtClean="0"/>
              <a:t>ВолГУ</a:t>
            </a:r>
            <a:r>
              <a:rPr lang="ru-RU" dirty="0" smtClean="0"/>
              <a:t>!" (Центральная набережная)</a:t>
            </a:r>
            <a:endParaRPr lang="ru-RU" dirty="0"/>
          </a:p>
        </p:txBody>
      </p:sp>
      <p:pic>
        <p:nvPicPr>
          <p:cNvPr id="4" name="Рисунок 10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24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выездной обучающий семинар «</a:t>
            </a:r>
            <a:r>
              <a:rPr lang="ru-RU" dirty="0" err="1" smtClean="0"/>
              <a:t>СтудОрг</a:t>
            </a:r>
            <a:r>
              <a:rPr lang="ru-RU" dirty="0" smtClean="0"/>
              <a:t> – 2010»</a:t>
            </a:r>
            <a:endParaRPr lang="ru-RU" dirty="0"/>
          </a:p>
        </p:txBody>
      </p:sp>
      <p:pic>
        <p:nvPicPr>
          <p:cNvPr id="4" name="Рисунок 10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24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E:\Для презентации\IMG_9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929090" cy="2613981"/>
          </a:xfrm>
          <a:prstGeom prst="rect">
            <a:avLst/>
          </a:prstGeom>
          <a:noFill/>
        </p:spPr>
      </p:pic>
      <p:pic>
        <p:nvPicPr>
          <p:cNvPr id="16387" name="Picture 3" descr="E:\Для презентации\IMG_9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357562"/>
            <a:ext cx="4569504" cy="3046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785926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Дата проведения:</a:t>
            </a:r>
          </a:p>
          <a:p>
            <a:pPr algn="r"/>
            <a:r>
              <a:rPr lang="ru-RU" sz="2400" b="1" dirty="0" smtClean="0"/>
              <a:t> 22-24 октября</a:t>
            </a:r>
          </a:p>
          <a:p>
            <a:r>
              <a:rPr lang="ru-RU" sz="2400" b="1" dirty="0" smtClean="0"/>
              <a:t>Место проведения:</a:t>
            </a:r>
          </a:p>
          <a:p>
            <a:pPr algn="r"/>
            <a:r>
              <a:rPr lang="ru-RU" sz="2400" b="1" dirty="0" smtClean="0"/>
              <a:t> Зеленый городок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24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0040"/>
            <a:ext cx="735811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фестиваль студенческого признания «</a:t>
            </a:r>
            <a:r>
              <a:rPr lang="ru-RU" sz="3200" dirty="0" err="1" smtClean="0"/>
              <a:t>Студ</a:t>
            </a:r>
            <a:r>
              <a:rPr lang="ru-RU" sz="3200" dirty="0" smtClean="0"/>
              <a:t> </a:t>
            </a:r>
            <a:r>
              <a:rPr lang="en-US" sz="3200" dirty="0" smtClean="0"/>
              <a:t>Awards</a:t>
            </a:r>
            <a:r>
              <a:rPr lang="ru-RU" sz="3200" dirty="0" smtClean="0"/>
              <a:t> - 2010»</a:t>
            </a:r>
            <a:endParaRPr lang="ru-RU" sz="3200" dirty="0"/>
          </a:p>
        </p:txBody>
      </p:sp>
      <p:pic>
        <p:nvPicPr>
          <p:cNvPr id="17411" name="Picture 3" descr="E:\Для презентации\IMG_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857364"/>
            <a:ext cx="4857752" cy="3238501"/>
          </a:xfrm>
          <a:prstGeom prst="rect">
            <a:avLst/>
          </a:prstGeom>
          <a:noFill/>
        </p:spPr>
      </p:pic>
      <p:pic>
        <p:nvPicPr>
          <p:cNvPr id="17410" name="Picture 2" descr="E:\Для презентации\IMG_0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71876"/>
            <a:ext cx="4929186" cy="32861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714488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Дата проведения:</a:t>
            </a:r>
          </a:p>
          <a:p>
            <a:pPr algn="r"/>
            <a:r>
              <a:rPr lang="ru-RU" sz="2400" b="1" dirty="0" smtClean="0"/>
              <a:t> 16 ноября</a:t>
            </a:r>
          </a:p>
          <a:p>
            <a:r>
              <a:rPr lang="ru-RU" sz="2400" b="1" dirty="0" smtClean="0"/>
              <a:t>Место проведения:</a:t>
            </a:r>
          </a:p>
          <a:p>
            <a:pPr algn="r"/>
            <a:r>
              <a:rPr lang="ru-RU" sz="2400" b="1" dirty="0" smtClean="0"/>
              <a:t> Дворец спорта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областной конкурс «Профсоюзный лидер»</a:t>
            </a:r>
            <a:endParaRPr lang="ru-RU" dirty="0"/>
          </a:p>
        </p:txBody>
      </p:sp>
      <p:pic>
        <p:nvPicPr>
          <p:cNvPr id="4" name="Рисунок 10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24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E:\Для презентации\x_7b4e1b2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420446" cy="2956722"/>
          </a:xfrm>
          <a:prstGeom prst="rect">
            <a:avLst/>
          </a:prstGeom>
          <a:noFill/>
        </p:spPr>
      </p:pic>
      <p:pic>
        <p:nvPicPr>
          <p:cNvPr id="18435" name="Picture 3" descr="E:\Для презентации\x_59f4bc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900" y="3752850"/>
            <a:ext cx="5753100" cy="3105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785926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Дата проведения:</a:t>
            </a:r>
          </a:p>
          <a:p>
            <a:pPr algn="r"/>
            <a:r>
              <a:rPr lang="ru-RU" sz="2400" b="1" dirty="0" smtClean="0"/>
              <a:t> </a:t>
            </a:r>
            <a:r>
              <a:rPr lang="ru-RU" sz="2400" b="1" dirty="0"/>
              <a:t>19-21 ноября 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Личные достижения студентов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686304" cy="484632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Олеся </a:t>
            </a:r>
            <a:r>
              <a:rPr lang="ru-RU" b="1" dirty="0" err="1" smtClean="0"/>
              <a:t>Полоненкова</a:t>
            </a:r>
            <a:r>
              <a:rPr lang="ru-RU" dirty="0" smtClean="0"/>
              <a:t> - победитель </a:t>
            </a:r>
            <a:r>
              <a:rPr lang="ru-RU" dirty="0" err="1" smtClean="0"/>
              <a:t>интернет-голосования</a:t>
            </a:r>
            <a:r>
              <a:rPr lang="ru-RU" dirty="0" smtClean="0"/>
              <a:t> Всероссийского конкурса социальной рекламы "Новый взгляд" </a:t>
            </a:r>
            <a:endParaRPr lang="ru-RU" dirty="0" smtClean="0"/>
          </a:p>
          <a:p>
            <a:r>
              <a:rPr lang="ru-RU" b="1" dirty="0" smtClean="0"/>
              <a:t>Екатерина </a:t>
            </a:r>
            <a:r>
              <a:rPr lang="ru-RU" b="1" dirty="0" err="1" smtClean="0"/>
              <a:t>Плигина</a:t>
            </a:r>
            <a:r>
              <a:rPr lang="ru-RU" dirty="0" smtClean="0"/>
              <a:t> </a:t>
            </a:r>
            <a:r>
              <a:rPr lang="ru-RU" dirty="0" smtClean="0"/>
              <a:t>–победитель Всероссийского </a:t>
            </a:r>
            <a:r>
              <a:rPr lang="ru-RU" dirty="0" smtClean="0"/>
              <a:t>конкурса молодежных авторских </a:t>
            </a:r>
            <a:r>
              <a:rPr lang="ru-RU" dirty="0" smtClean="0"/>
              <a:t>проектов «</a:t>
            </a:r>
            <a:r>
              <a:rPr lang="ru-RU" dirty="0" smtClean="0"/>
              <a:t>Моя страна – моя Россия» </a:t>
            </a:r>
          </a:p>
          <a:p>
            <a:endParaRPr lang="ru-RU" dirty="0"/>
          </a:p>
        </p:txBody>
      </p:sp>
      <p:pic>
        <p:nvPicPr>
          <p:cNvPr id="4" name="Рисунок 10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24" cy="1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321\Documents\конференция АСС 2010\АСС\полоненк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2027" y="1571612"/>
            <a:ext cx="328886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246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Ассоциация студенческого самоуправления</vt:lpstr>
      <vt:lpstr>Слайд 2</vt:lpstr>
      <vt:lpstr>Мероприятия, приуроченные к 30-летию ВолГУ</vt:lpstr>
      <vt:lpstr>выездной обучающий семинар «СтудОрг – 2010»</vt:lpstr>
      <vt:lpstr>фестиваль студенческого признания «Студ Awards - 2010»</vt:lpstr>
      <vt:lpstr>областной конкурс «Профсоюзный лидер»</vt:lpstr>
      <vt:lpstr>Личные достижения студентов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студенческого самоуправления</dc:title>
  <dc:creator>Пользователь Windows</dc:creator>
  <cp:lastModifiedBy>Пользователь Windows</cp:lastModifiedBy>
  <cp:revision>7</cp:revision>
  <dcterms:created xsi:type="dcterms:W3CDTF">2010-11-23T10:26:32Z</dcterms:created>
  <dcterms:modified xsi:type="dcterms:W3CDTF">2010-11-23T11:43:04Z</dcterms:modified>
</cp:coreProperties>
</file>