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5" r:id="rId3"/>
    <p:sldId id="29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3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-1278" y="-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18594" y="2890391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18594" y="3967609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  <a:endParaRPr lang="ru-RU" sz="3200" dirty="0">
              <a:solidFill>
                <a:srgbClr val="393837"/>
              </a:solidFill>
              <a:latin typeface="NT Somic" pitchFamily="50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" y="530352"/>
            <a:ext cx="4454817" cy="57834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37465" y="2795570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  <a:endParaRPr lang="ru-RU" sz="3200" b="1" dirty="0">
              <a:solidFill>
                <a:srgbClr val="393837"/>
              </a:solidFill>
              <a:latin typeface="N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37465" y="3872788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  <a:endParaRPr lang="ru-RU" sz="3200" dirty="0">
              <a:solidFill>
                <a:srgbClr val="393837"/>
              </a:solidFill>
              <a:latin typeface="NT Somic" pitchFamily="50" charset="-52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4" y="1005840"/>
            <a:ext cx="6030976" cy="50570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WPS Presentation</Application>
  <PresentationFormat>Произвольный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NT</vt:lpstr>
      <vt:lpstr>Segoe Print</vt:lpstr>
      <vt:lpstr>NT Somic</vt:lpstr>
      <vt:lpstr>Microsoft YaHei</vt:lpstr>
      <vt:lpstr>Arial Unicode MS</vt:lpstr>
      <vt:lpstr>Calibri Light</vt:lpstr>
      <vt:lpstr>Calibri</vt:lpstr>
      <vt:lpstr>Тема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user</cp:lastModifiedBy>
  <cp:revision>43</cp:revision>
  <dcterms:created xsi:type="dcterms:W3CDTF">2023-09-17T09:55:00Z</dcterms:created>
  <dcterms:modified xsi:type="dcterms:W3CDTF">2026-02-28T12:15:27Z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E24181566E1B4283A8779684E0976402_13</vt:lpwstr>
  </property>
  <property fmtid="{D5CDD505-2E9C-101B-9397-08002B2CF9AE}" pid="3" name="KSOProductBuildVer">
    <vt:lpwstr>1049-12.2.0.23196</vt:lpwstr>
  </property>
</Properties>
</file>