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3" r:id="rId4"/>
    <p:sldId id="257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E90EF7-B999-4190-A179-F62EBE24BB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7C3786-1927-4E12-AC15-CEB57ACA7D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7DAC9-2ECF-47F1-9D9B-30157DAC27CA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19CB3E-80DF-4608-9DCC-D0BF227661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2E3DCA-0581-4D31-9C69-F486FC9F45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637FB-3937-481A-838A-5F3277C97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040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E63BD-CFFD-4B75-9B29-A99894CEC607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45F1-E0B9-40B2-BEC3-744BAA2D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4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BADBA-24B4-45C2-AAA3-31BD1F746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845AC2-603A-4CA7-9B5D-14D0565D6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80" y="5105400"/>
            <a:ext cx="5464696" cy="1752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Nesterenko Vladimir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security, 4 grade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Sevastopol state university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gzn.jp/img/2018/08/10/deeplocker/00.png">
            <a:extLst>
              <a:ext uri="{FF2B5EF4-FFF2-40B4-BE49-F238E27FC236}">
                <a16:creationId xmlns:a16="http://schemas.microsoft.com/office/drawing/2014/main" id="{CAFF682D-A097-4712-B355-F0E5B4EF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524"/>
            <a:ext cx="9144000" cy="52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E83B2-28B5-4F79-A03B-798C9215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locking and unlocking of payload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E5E5D2-0639-4886-8539-A51B15B33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7544"/>
            <a:ext cx="9100363" cy="4809550"/>
          </a:xfrm>
        </p:spPr>
      </p:pic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987E6895-183F-4B18-8242-ABA6A56C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7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00DDC-7346-415F-9C64-2BF1200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40767"/>
            <a:ext cx="8591872" cy="925597"/>
          </a:xfrm>
        </p:spPr>
        <p:txBody>
          <a:bodyPr>
            <a:noAutofit/>
          </a:bodyPr>
          <a:lstStyle/>
          <a:p>
            <a:pPr indent="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DeepLocker is able to leverage the “black-box” nature of the DNN AI model to conceal the trigger condition. A simple “if this, then that” trigger condition is transformed into a deep convolutional network of the AI model that is very hard to decipher. In addition to that, it is able to convert the concealed trigger condition itself into a “password” or “key” that is required to unlock the attack payload.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FEEEDE-17E7-4CEE-B260-92493D647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214338" cy="3973436"/>
          </a:xfrm>
        </p:spPr>
      </p:pic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565B6044-00F1-4DB7-B799-12810B83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0161C-CE9F-472D-8FD3-31EEF40B7663}"/>
              </a:ext>
            </a:extLst>
          </p:cNvPr>
          <p:cNvSpPr txBox="1"/>
          <p:nvPr/>
        </p:nvSpPr>
        <p:spPr>
          <a:xfrm>
            <a:off x="2771800" y="52716"/>
            <a:ext cx="404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DeepLocker features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1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EA551-6B4C-478C-8D91-5C3C5061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22E80-39DA-40F1-B3B3-28A5D1F9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Researchers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Perceptron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Deep Neural Network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AI-aided attacks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AI-embedded attacks. DeepLocker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Traditional targeted attacks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AI-aided targeted attacks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Target’s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attributes recognition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Process of locking and unlocking Payload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DeepLocker features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5025B046-B737-40C7-815A-741B491D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7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0DACF-9215-45D6-B534-D4C355FE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n-US" dirty="0"/>
              <a:t>Thank you for attention</a:t>
            </a:r>
            <a:endParaRPr lang="ru-RU" dirty="0"/>
          </a:p>
        </p:txBody>
      </p:sp>
      <p:sp>
        <p:nvSpPr>
          <p:cNvPr id="3" name="Номер слайда 7">
            <a:extLst>
              <a:ext uri="{FF2B5EF4-FFF2-40B4-BE49-F238E27FC236}">
                <a16:creationId xmlns:a16="http://schemas.microsoft.com/office/drawing/2014/main" id="{B93ABBD5-C6B9-4288-B553-33E30D1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05C71-5E3C-488B-89CE-78BAA2BF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60" y="1628800"/>
            <a:ext cx="9036496" cy="936104"/>
          </a:xfrm>
        </p:spPr>
        <p:txBody>
          <a:bodyPr>
            <a:noAutofit/>
          </a:bodyPr>
          <a:lstStyle/>
          <a:p>
            <a:pPr algn="just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researchers from CCSI have created a unique malware called DeepLocker.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DeepLocker is new kind of malware, that uses embedded artificial neural network to define activation conditions.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9C4F37-2BA4-4FED-8F3D-BCDD80E73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" y="3717783"/>
            <a:ext cx="9140352" cy="31683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C1678-C66F-462B-A3EF-F7C98CA39AFF}"/>
              </a:ext>
            </a:extLst>
          </p:cNvPr>
          <p:cNvSpPr txBox="1"/>
          <p:nvPr/>
        </p:nvSpPr>
        <p:spPr>
          <a:xfrm>
            <a:off x="2148332" y="345104"/>
            <a:ext cx="484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researchers and AI</a:t>
            </a:r>
            <a:endParaRPr lang="ru-RU" sz="3200" dirty="0"/>
          </a:p>
        </p:txBody>
      </p:sp>
      <p:sp>
        <p:nvSpPr>
          <p:cNvPr id="6" name="Номер слайда 7">
            <a:extLst>
              <a:ext uri="{FF2B5EF4-FFF2-40B4-BE49-F238E27FC236}">
                <a16:creationId xmlns:a16="http://schemas.microsoft.com/office/drawing/2014/main" id="{C3F5CEC8-31A6-47CD-8E79-B08F2430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9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022F8-DF6F-420A-B1EF-7CCBA90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multilayer perceptron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perceptron">
            <a:extLst>
              <a:ext uri="{FF2B5EF4-FFF2-40B4-BE49-F238E27FC236}">
                <a16:creationId xmlns:a16="http://schemas.microsoft.com/office/drawing/2014/main" id="{CA110680-9875-419F-9B42-C4729215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" y="2393504"/>
            <a:ext cx="908253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195ABB07-798F-42B0-925A-895203E6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7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D1521-78D0-4C14-B9C3-531186A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Neural Networks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F512B-AB32-48E3-A246-7DC7895D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out, how DeepLocker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we need to know what is deep artificial neural networks.</a:t>
            </a:r>
          </a:p>
          <a:p>
            <a:pPr marL="0" indent="45000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deep neural 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(DNN) is an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(ANN) with multiple layers between the input and output layers.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alexnet">
            <a:extLst>
              <a:ext uri="{FF2B5EF4-FFF2-40B4-BE49-F238E27FC236}">
                <a16:creationId xmlns:a16="http://schemas.microsoft.com/office/drawing/2014/main" id="{54820A08-5875-4C1E-8FD4-3970523A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3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0C806827-C695-4A44-A1FD-F673186F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5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14E36-63F2-4E3A-8393-E633CC61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276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– aided attacks scheme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2D196F-333A-4DF1-BCEC-6C83AF7E4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0" y="1642492"/>
            <a:ext cx="9158421" cy="35730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467F5D-658B-44D4-A9C1-8D758F1B6399}"/>
              </a:ext>
            </a:extLst>
          </p:cNvPr>
          <p:cNvSpPr txBox="1"/>
          <p:nvPr/>
        </p:nvSpPr>
        <p:spPr>
          <a:xfrm>
            <a:off x="395536" y="544522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supports attacking infrastructure and makes new creative attacks.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AD1B705-E9BD-41CF-B1A5-FC371535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F08C-F793-4BE3-A66D-1D848DD0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1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Ai-embedded attack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46B44F-4B55-481E-AAEE-1D5914458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" y="1052736"/>
            <a:ext cx="9144000" cy="41739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0A1F3-E923-4EDD-86E4-AE248B5734F4}"/>
              </a:ext>
            </a:extLst>
          </p:cNvPr>
          <p:cNvSpPr txBox="1"/>
          <p:nvPr/>
        </p:nvSpPr>
        <p:spPr>
          <a:xfrm>
            <a:off x="179512" y="5295593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embedded in malware and distributed to victim’s computer for processing some attributes. One of the newest malware of that type is DeepLocker.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7">
            <a:extLst>
              <a:ext uri="{FF2B5EF4-FFF2-40B4-BE49-F238E27FC236}">
                <a16:creationId xmlns:a16="http://schemas.microsoft.com/office/drawing/2014/main" id="{A4917356-7D52-42EA-999D-2CDA85E3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C22D4-D489-4F74-8F21-471CBA42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targeted attack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214ECB-AE9D-4B8E-8975-14F15BF003D9}"/>
              </a:ext>
            </a:extLst>
          </p:cNvPr>
          <p:cNvSpPr/>
          <p:nvPr/>
        </p:nvSpPr>
        <p:spPr>
          <a:xfrm>
            <a:off x="2189388" y="1725034"/>
            <a:ext cx="37444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</a:t>
            </a:r>
            <a:endParaRPr lang="ru-RU" sz="2400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6A0A02C7-CFF0-4D7B-9302-2F12EFB3AF76}"/>
              </a:ext>
            </a:extLst>
          </p:cNvPr>
          <p:cNvSpPr/>
          <p:nvPr/>
        </p:nvSpPr>
        <p:spPr>
          <a:xfrm>
            <a:off x="2663789" y="2837200"/>
            <a:ext cx="2808312" cy="20162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this a target?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772AE5-B030-4798-8F5B-0A99962CAC2D}"/>
              </a:ext>
            </a:extLst>
          </p:cNvPr>
          <p:cNvSpPr/>
          <p:nvPr/>
        </p:nvSpPr>
        <p:spPr>
          <a:xfrm>
            <a:off x="5472100" y="4221088"/>
            <a:ext cx="2592288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Execute Attack</a:t>
            </a:r>
            <a:endParaRPr lang="ru-RU" sz="28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655557E-105D-4C97-9C68-1C0E4FC37FB4}"/>
              </a:ext>
            </a:extLst>
          </p:cNvPr>
          <p:cNvSpPr/>
          <p:nvPr/>
        </p:nvSpPr>
        <p:spPr>
          <a:xfrm>
            <a:off x="2883862" y="6151910"/>
            <a:ext cx="2592288" cy="706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End</a:t>
            </a:r>
            <a:endParaRPr lang="ru-RU" sz="2400" dirty="0"/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56E394EA-2946-4393-B084-EF2923D9047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32724" y="2601979"/>
            <a:ext cx="464094" cy="63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85ECC4F0-AA2C-40BF-AA45-0092528EA6A5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5472101" y="3845312"/>
            <a:ext cx="1296143" cy="37577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2652D03E-F61E-4F37-B43D-CA04AC52068B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5408814" y="4792480"/>
            <a:ext cx="130622" cy="258823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0820D632-C682-4288-8758-6E91D0C60E3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663788" y="3831244"/>
            <a:ext cx="1516217" cy="2391004"/>
          </a:xfrm>
          <a:prstGeom prst="bentConnector4">
            <a:avLst>
              <a:gd name="adj1" fmla="val -15077"/>
              <a:gd name="adj2" fmla="val 9579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07749C4-03C2-4C41-8A36-6FADD4ABB8BE}"/>
              </a:ext>
            </a:extLst>
          </p:cNvPr>
          <p:cNvSpPr txBox="1"/>
          <p:nvPr/>
        </p:nvSpPr>
        <p:spPr>
          <a:xfrm>
            <a:off x="2165436" y="3486529"/>
            <a:ext cx="49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DE20B-1C5A-43B7-9D3D-B2964410234B}"/>
              </a:ext>
            </a:extLst>
          </p:cNvPr>
          <p:cNvSpPr txBox="1"/>
          <p:nvPr/>
        </p:nvSpPr>
        <p:spPr>
          <a:xfrm>
            <a:off x="5684628" y="3463041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  <a:endParaRPr lang="ru-RU" dirty="0"/>
          </a:p>
        </p:txBody>
      </p:sp>
      <p:sp>
        <p:nvSpPr>
          <p:cNvPr id="30" name="Облачко с текстом: прямоугольное 29">
            <a:extLst>
              <a:ext uri="{FF2B5EF4-FFF2-40B4-BE49-F238E27FC236}">
                <a16:creationId xmlns:a16="http://schemas.microsoft.com/office/drawing/2014/main" id="{E6B35B55-C8E5-4E28-BF37-D0C81D9E19D9}"/>
              </a:ext>
            </a:extLst>
          </p:cNvPr>
          <p:cNvSpPr/>
          <p:nvPr/>
        </p:nvSpPr>
        <p:spPr>
          <a:xfrm>
            <a:off x="4458817" y="2462420"/>
            <a:ext cx="4618854" cy="849617"/>
          </a:xfrm>
          <a:prstGeom prst="wedgeRectCallout">
            <a:avLst>
              <a:gd name="adj1" fmla="val -46722"/>
              <a:gd name="adj2" fmla="val 10058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Stuxnet</a:t>
            </a:r>
          </a:p>
          <a:p>
            <a:pPr algn="ctr"/>
            <a:r>
              <a:rPr lang="en-US" sz="2400" dirty="0" err="1"/>
              <a:t>RegKeyExist</a:t>
            </a:r>
            <a:r>
              <a:rPr lang="en-US" sz="2400" dirty="0"/>
              <a:t>(“some key”)</a:t>
            </a:r>
            <a:endParaRPr lang="ru-RU" sz="2400" dirty="0"/>
          </a:p>
        </p:txBody>
      </p:sp>
      <p:sp>
        <p:nvSpPr>
          <p:cNvPr id="14" name="Номер слайда 7">
            <a:extLst>
              <a:ext uri="{FF2B5EF4-FFF2-40B4-BE49-F238E27FC236}">
                <a16:creationId xmlns:a16="http://schemas.microsoft.com/office/drawing/2014/main" id="{F7EA60EF-6CE8-4121-BB20-0002B0ED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6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4C60E-09D3-422F-B4E9-3FFBF926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Ai-powered targeted attack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7536E25-E496-4162-82DE-C2BDCE739E45}"/>
              </a:ext>
            </a:extLst>
          </p:cNvPr>
          <p:cNvSpPr/>
          <p:nvPr/>
        </p:nvSpPr>
        <p:spPr>
          <a:xfrm>
            <a:off x="2189388" y="1725034"/>
            <a:ext cx="37444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1F6B4F-9845-4BB3-ACBD-99F149F3C988}"/>
              </a:ext>
            </a:extLst>
          </p:cNvPr>
          <p:cNvSpPr/>
          <p:nvPr/>
        </p:nvSpPr>
        <p:spPr>
          <a:xfrm>
            <a:off x="5472100" y="4221088"/>
            <a:ext cx="2592288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Encrypted Payload</a:t>
            </a:r>
            <a:endParaRPr lang="ru-RU" sz="28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40C313F-AA5F-440D-9E05-93B91AF2B891}"/>
              </a:ext>
            </a:extLst>
          </p:cNvPr>
          <p:cNvSpPr/>
          <p:nvPr/>
        </p:nvSpPr>
        <p:spPr>
          <a:xfrm>
            <a:off x="2883862" y="6236316"/>
            <a:ext cx="2592288" cy="706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End</a:t>
            </a:r>
            <a:endParaRPr lang="ru-RU" sz="2800" dirty="0"/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3A4F73A3-BEF9-496E-B8F9-0027DC7AF4E5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3579036" y="2855667"/>
            <a:ext cx="971468" cy="634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A6AF33C2-C3BD-4B51-90DB-0690B2554F83}"/>
              </a:ext>
            </a:extLst>
          </p:cNvPr>
          <p:cNvCxnSpPr>
            <a:cxnSpLocks/>
            <a:stCxn id="16" idx="3"/>
            <a:endCxn id="6" idx="0"/>
          </p:cNvCxnSpPr>
          <p:nvPr/>
        </p:nvCxnSpPr>
        <p:spPr>
          <a:xfrm>
            <a:off x="5234130" y="4041414"/>
            <a:ext cx="1534114" cy="17967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8356588C-BF89-4128-97B8-3FB5B2D4D470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5366611" y="4834683"/>
            <a:ext cx="215028" cy="258823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99C91942-3094-43C2-9F9A-A3E9ADC407A6}"/>
              </a:ext>
            </a:extLst>
          </p:cNvPr>
          <p:cNvCxnSpPr>
            <a:cxnSpLocks/>
            <a:stCxn id="16" idx="1"/>
            <a:endCxn id="7" idx="0"/>
          </p:cNvCxnSpPr>
          <p:nvPr/>
        </p:nvCxnSpPr>
        <p:spPr>
          <a:xfrm rot="10800000" flipH="1" flipV="1">
            <a:off x="2901756" y="4041414"/>
            <a:ext cx="1278249" cy="2194902"/>
          </a:xfrm>
          <a:prstGeom prst="bentConnector4">
            <a:avLst>
              <a:gd name="adj1" fmla="val -17884"/>
              <a:gd name="adj2" fmla="val 94716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044A22-4B8A-401C-B665-4876DDEA1846}"/>
              </a:ext>
            </a:extLst>
          </p:cNvPr>
          <p:cNvSpPr txBox="1"/>
          <p:nvPr/>
        </p:nvSpPr>
        <p:spPr>
          <a:xfrm>
            <a:off x="2165436" y="3486529"/>
            <a:ext cx="49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1EBA6-DB60-499D-BD8E-EBA049FE9D1E}"/>
              </a:ext>
            </a:extLst>
          </p:cNvPr>
          <p:cNvSpPr txBox="1"/>
          <p:nvPr/>
        </p:nvSpPr>
        <p:spPr>
          <a:xfrm>
            <a:off x="5684628" y="3463041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  <a:endParaRPr lang="ru-RU" dirty="0"/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E71C55B9-E3AD-436D-89DB-1D02C573ADEE}"/>
              </a:ext>
            </a:extLst>
          </p:cNvPr>
          <p:cNvSpPr/>
          <p:nvPr/>
        </p:nvSpPr>
        <p:spPr>
          <a:xfrm>
            <a:off x="4458817" y="2434032"/>
            <a:ext cx="4618854" cy="849617"/>
          </a:xfrm>
          <a:prstGeom prst="wedgeRectCallout">
            <a:avLst>
              <a:gd name="adj1" fmla="val -46722"/>
              <a:gd name="adj2" fmla="val 10058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Generated by AI key for target person</a:t>
            </a:r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9D9F0F-6982-4CA9-924E-DA0EB8A0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7" y="3344575"/>
            <a:ext cx="2332373" cy="1393677"/>
          </a:xfrm>
          <a:prstGeom prst="rect">
            <a:avLst/>
          </a:prstGeom>
        </p:spPr>
      </p:pic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6FF99537-189A-4335-90EB-62B2F44B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7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1AA45-3874-40A4-926C-64CF6E84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75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are used to recognize target attributes and run malware payload if reference attribute was found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5BD141-89A8-454A-A56A-8AE4F088D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73425" cy="4878535"/>
          </a:xfrm>
        </p:spPr>
      </p:pic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61FC865B-66F9-4CD4-A895-06574EED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4222" y="16254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B05E7-90AB-4D34-80B9-C0ACD1B5326D}"/>
              </a:ext>
            </a:extLst>
          </p:cNvPr>
          <p:cNvSpPr txBox="1"/>
          <p:nvPr/>
        </p:nvSpPr>
        <p:spPr>
          <a:xfrm>
            <a:off x="1763688" y="4750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Target’s attributes recognition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72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281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 Security researchers from CCSI have created a unique malware called DeepLocker.  DeepLocker is new kind of malware, that uses embedded artificial neural network to define activation conditions.</vt:lpstr>
      <vt:lpstr>Simple multilayer perceptron</vt:lpstr>
      <vt:lpstr>Deep Neural Networks</vt:lpstr>
      <vt:lpstr>AI – aided attacks scheme</vt:lpstr>
      <vt:lpstr>Ai-embedded attack</vt:lpstr>
      <vt:lpstr>Traditional targeted attack</vt:lpstr>
      <vt:lpstr>Ai-powered targeted attack</vt:lpstr>
      <vt:lpstr>Ai are used to recognize target attributes and run malware payload if reference attribute was found</vt:lpstr>
      <vt:lpstr>Process of locking and unlocking of payload</vt:lpstr>
      <vt:lpstr>DeepLocker is able to leverage the “black-box” nature of the DNN AI model to conceal the trigger condition. A simple “if this, then that” trigger condition is transformed into a deep convolutional network of the AI model that is very hard to decipher. In addition to that, it is able to convert the concealed trigger condition itself into a “password” or “key” that is required to unlock the attack payload.</vt:lpstr>
      <vt:lpstr>Contents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dfdfdfdfdf fdfdfff</dc:creator>
  <cp:lastModifiedBy>Пользователь</cp:lastModifiedBy>
  <cp:revision>26</cp:revision>
  <dcterms:created xsi:type="dcterms:W3CDTF">2019-02-22T12:30:49Z</dcterms:created>
  <dcterms:modified xsi:type="dcterms:W3CDTF">2019-02-22T22:55:59Z</dcterms:modified>
</cp:coreProperties>
</file>