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663" r:id="rId2"/>
    <p:sldMasterId id="2147483665" r:id="rId3"/>
    <p:sldMasterId id="2147483667" r:id="rId4"/>
    <p:sldMasterId id="2147484223" r:id="rId5"/>
  </p:sldMasterIdLst>
  <p:notesMasterIdLst>
    <p:notesMasterId r:id="rId30"/>
  </p:notesMasterIdLst>
  <p:sldIdLst>
    <p:sldId id="258" r:id="rId6"/>
    <p:sldId id="309" r:id="rId7"/>
    <p:sldId id="313" r:id="rId8"/>
    <p:sldId id="322" r:id="rId9"/>
    <p:sldId id="312" r:id="rId10"/>
    <p:sldId id="292" r:id="rId11"/>
    <p:sldId id="257" r:id="rId12"/>
    <p:sldId id="261" r:id="rId13"/>
    <p:sldId id="262" r:id="rId14"/>
    <p:sldId id="319" r:id="rId15"/>
    <p:sldId id="317" r:id="rId16"/>
    <p:sldId id="318" r:id="rId17"/>
    <p:sldId id="264" r:id="rId18"/>
    <p:sldId id="302" r:id="rId19"/>
    <p:sldId id="314" r:id="rId20"/>
    <p:sldId id="315" r:id="rId21"/>
    <p:sldId id="305" r:id="rId22"/>
    <p:sldId id="306" r:id="rId23"/>
    <p:sldId id="307" r:id="rId24"/>
    <p:sldId id="308" r:id="rId25"/>
    <p:sldId id="324" r:id="rId26"/>
    <p:sldId id="323" r:id="rId27"/>
    <p:sldId id="263" r:id="rId28"/>
    <p:sldId id="266" r:id="rId29"/>
  </p:sldIdLst>
  <p:sldSz cx="9144000" cy="6858000" type="screen4x3"/>
  <p:notesSz cx="6858000" cy="9144000"/>
  <p:defaultTextStyle>
    <a:defPPr>
      <a:defRPr lang="ru-RU"/>
    </a:defPPr>
    <a:lvl1pPr algn="l" rtl="0" fontAlgn="base">
      <a:spcBef>
        <a:spcPct val="0"/>
      </a:spcBef>
      <a:spcAft>
        <a:spcPct val="0"/>
      </a:spcAft>
      <a:defRPr sz="2800" kern="1200" baseline="300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ea typeface="+mn-ea"/>
        <a:cs typeface="+mn-cs"/>
      </a:defRPr>
    </a:lvl1pPr>
    <a:lvl2pPr marL="457200" algn="l" rtl="0" fontAlgn="base">
      <a:spcBef>
        <a:spcPct val="0"/>
      </a:spcBef>
      <a:spcAft>
        <a:spcPct val="0"/>
      </a:spcAft>
      <a:defRPr sz="2800" kern="1200" baseline="300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ea typeface="+mn-ea"/>
        <a:cs typeface="+mn-cs"/>
      </a:defRPr>
    </a:lvl2pPr>
    <a:lvl3pPr marL="914400" algn="l" rtl="0" fontAlgn="base">
      <a:spcBef>
        <a:spcPct val="0"/>
      </a:spcBef>
      <a:spcAft>
        <a:spcPct val="0"/>
      </a:spcAft>
      <a:defRPr sz="2800" kern="1200" baseline="300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ea typeface="+mn-ea"/>
        <a:cs typeface="+mn-cs"/>
      </a:defRPr>
    </a:lvl3pPr>
    <a:lvl4pPr marL="1371600" algn="l" rtl="0" fontAlgn="base">
      <a:spcBef>
        <a:spcPct val="0"/>
      </a:spcBef>
      <a:spcAft>
        <a:spcPct val="0"/>
      </a:spcAft>
      <a:defRPr sz="2800" kern="1200" baseline="300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ea typeface="+mn-ea"/>
        <a:cs typeface="+mn-cs"/>
      </a:defRPr>
    </a:lvl4pPr>
    <a:lvl5pPr marL="1828800" algn="l" rtl="0" fontAlgn="base">
      <a:spcBef>
        <a:spcPct val="0"/>
      </a:spcBef>
      <a:spcAft>
        <a:spcPct val="0"/>
      </a:spcAft>
      <a:defRPr sz="2800" kern="1200" baseline="300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ea typeface="+mn-ea"/>
        <a:cs typeface="+mn-cs"/>
      </a:defRPr>
    </a:lvl5pPr>
    <a:lvl6pPr marL="2286000" algn="l" defTabSz="914400" rtl="0" eaLnBrk="1" latinLnBrk="0" hangingPunct="1">
      <a:defRPr sz="2800" kern="1200" baseline="300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ea typeface="+mn-ea"/>
        <a:cs typeface="+mn-cs"/>
      </a:defRPr>
    </a:lvl6pPr>
    <a:lvl7pPr marL="2743200" algn="l" defTabSz="914400" rtl="0" eaLnBrk="1" latinLnBrk="0" hangingPunct="1">
      <a:defRPr sz="2800" kern="1200" baseline="300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ea typeface="+mn-ea"/>
        <a:cs typeface="+mn-cs"/>
      </a:defRPr>
    </a:lvl7pPr>
    <a:lvl8pPr marL="3200400" algn="l" defTabSz="914400" rtl="0" eaLnBrk="1" latinLnBrk="0" hangingPunct="1">
      <a:defRPr sz="2800" kern="1200" baseline="300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ea typeface="+mn-ea"/>
        <a:cs typeface="+mn-cs"/>
      </a:defRPr>
    </a:lvl8pPr>
    <a:lvl9pPr marL="3657600" algn="l" defTabSz="914400" rtl="0" eaLnBrk="1" latinLnBrk="0" hangingPunct="1">
      <a:defRPr sz="2800" kern="1200" baseline="300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00"/>
    <a:srgbClr val="66FF33"/>
    <a:srgbClr val="625BF3"/>
    <a:srgbClr val="FF0066"/>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560" autoAdjust="0"/>
  </p:normalViewPr>
  <p:slideViewPr>
    <p:cSldViewPr>
      <p:cViewPr>
        <p:scale>
          <a:sx n="66" d="100"/>
          <a:sy n="66" d="100"/>
        </p:scale>
        <p:origin x="-1200" y="-810"/>
      </p:cViewPr>
      <p:guideLst>
        <p:guide orient="horz" pos="2160"/>
        <p:guide pos="2880"/>
      </p:guideLst>
    </p:cSldViewPr>
  </p:slideViewPr>
  <p:outlineViewPr>
    <p:cViewPr>
      <p:scale>
        <a:sx n="33" d="100"/>
        <a:sy n="33" d="100"/>
      </p:scale>
      <p:origin x="0" y="123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aseline="0">
                <a:solidFill>
                  <a:schemeClr val="tx1"/>
                </a:solidFill>
                <a:effectLst/>
              </a:defRPr>
            </a:lvl1pPr>
          </a:lstStyle>
          <a:p>
            <a:pPr>
              <a:defRPr/>
            </a:pPr>
            <a:endParaRPr lang="ru-RU"/>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aseline="0">
                <a:solidFill>
                  <a:schemeClr val="tx1"/>
                </a:solidFill>
                <a:effectLst/>
              </a:defRPr>
            </a:lvl1pPr>
          </a:lstStyle>
          <a:p>
            <a:pPr>
              <a:defRPr/>
            </a:pPr>
            <a:endParaRPr lang="ru-RU"/>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aseline="0">
                <a:solidFill>
                  <a:schemeClr val="tx1"/>
                </a:solidFill>
                <a:effectLst/>
              </a:defRPr>
            </a:lvl1pPr>
          </a:lstStyle>
          <a:p>
            <a:pPr>
              <a:defRPr/>
            </a:pPr>
            <a:endParaRPr lang="ru-RU"/>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aseline="0">
                <a:solidFill>
                  <a:schemeClr val="tx1"/>
                </a:solidFill>
                <a:effectLst/>
              </a:defRPr>
            </a:lvl1pPr>
          </a:lstStyle>
          <a:p>
            <a:pPr>
              <a:defRPr/>
            </a:pPr>
            <a:fld id="{5083AF2B-F4A8-4098-B1A6-953154A65D2B}" type="slidenum">
              <a:rPr lang="ru-RU"/>
              <a:pPr>
                <a:defRPr/>
              </a:pPr>
              <a:t>‹#›</a:t>
            </a:fld>
            <a:endParaRPr lang="ru-RU"/>
          </a:p>
        </p:txBody>
      </p:sp>
    </p:spTree>
    <p:extLst>
      <p:ext uri="{BB962C8B-B14F-4D97-AF65-F5344CB8AC3E}">
        <p14:creationId xmlns:p14="http://schemas.microsoft.com/office/powerpoint/2010/main" xmlns="" val="3481522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5083AF2B-F4A8-4098-B1A6-953154A65D2B}" type="slidenum">
              <a:rPr lang="ru-RU" smtClean="0"/>
              <a:pPr>
                <a:defRPr/>
              </a:pPr>
              <a:t>1</a:t>
            </a:fld>
            <a:endParaRPr lang="ru-RU"/>
          </a:p>
        </p:txBody>
      </p:sp>
    </p:spTree>
    <p:extLst>
      <p:ext uri="{BB962C8B-B14F-4D97-AF65-F5344CB8AC3E}">
        <p14:creationId xmlns:p14="http://schemas.microsoft.com/office/powerpoint/2010/main" xmlns="" val="1321449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9"/>
          <p:cNvSpPr>
            <a:spLocks noGrp="1" noChangeArrowheads="1"/>
          </p:cNvSpPr>
          <p:nvPr>
            <p:ph type="sldNum" sz="quarter" idx="5"/>
          </p:nvPr>
        </p:nvSpPr>
        <p:spPr>
          <a:noFill/>
        </p:spPr>
        <p:txBody>
          <a:bodyPr/>
          <a:lstStyle/>
          <a:p>
            <a:fld id="{13A366CF-9459-4AE7-9A7C-155BAA4729F5}" type="slidenum">
              <a:rPr lang="ru-RU" smtClean="0"/>
              <a:pPr/>
              <a:t>11</a:t>
            </a:fld>
            <a:endParaRPr lang="ru-RU" smtClean="0"/>
          </a:p>
        </p:txBody>
      </p:sp>
      <p:sp>
        <p:nvSpPr>
          <p:cNvPr id="39937" name="Text Box 1"/>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7C51EF5A-7BAD-4D64-AE2E-094263C5B1C0}" type="slidenum">
              <a:rPr lang="ru-RU" sz="1200" baseline="0">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a typeface="DejaVu Sans" charset="0"/>
                <a:cs typeface="DejaVu Sans"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11</a:t>
            </a:fld>
            <a:endParaRPr lang="ru-RU" sz="1200" baseline="0">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a typeface="DejaVu Sans" charset="0"/>
              <a:cs typeface="DejaVu Sans" charset="0"/>
            </a:endParaRPr>
          </a:p>
        </p:txBody>
      </p:sp>
      <p:sp>
        <p:nvSpPr>
          <p:cNvPr id="38916" name="Rectangle 2"/>
          <p:cNvSpPr>
            <a:spLocks noGrp="1" noRot="1" noChangeAspect="1" noChangeArrowheads="1" noTextEdit="1"/>
          </p:cNvSpPr>
          <p:nvPr>
            <p:ph type="sldImg"/>
          </p:nvPr>
        </p:nvSpPr>
        <p:spPr>
          <a:xfrm>
            <a:off x="4191000" y="455613"/>
            <a:ext cx="2541588" cy="1906587"/>
          </a:xfrm>
          <a:solidFill>
            <a:srgbClr val="FFFFFF"/>
          </a:solidFill>
          <a:ln/>
        </p:spPr>
      </p:sp>
      <p:sp>
        <p:nvSpPr>
          <p:cNvPr id="38917" name="Rectangle 3"/>
          <p:cNvSpPr>
            <a:spLocks noGrp="1" noChangeArrowheads="1"/>
          </p:cNvSpPr>
          <p:nvPr>
            <p:ph type="body" idx="1"/>
          </p:nvPr>
        </p:nvSpPr>
        <p:spPr>
          <a:xfrm>
            <a:off x="457200" y="2527300"/>
            <a:ext cx="5981700" cy="5984875"/>
          </a:xfrm>
          <a:noFill/>
          <a:ln/>
        </p:spPr>
        <p:txBody>
          <a:bodyPr wrap="none" anchor="ctr"/>
          <a:lstStyle/>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mtClean="0">
              <a:ea typeface="DejaVu Sans" charset="0"/>
              <a:cs typeface="DejaVu San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9"/>
          <p:cNvSpPr>
            <a:spLocks noGrp="1" noChangeArrowheads="1"/>
          </p:cNvSpPr>
          <p:nvPr>
            <p:ph type="sldNum" sz="quarter" idx="5"/>
          </p:nvPr>
        </p:nvSpPr>
        <p:spPr>
          <a:noFill/>
        </p:spPr>
        <p:txBody>
          <a:bodyPr/>
          <a:lstStyle/>
          <a:p>
            <a:fld id="{FA0147F5-084B-49EA-8343-BC4FCFAF5F45}" type="slidenum">
              <a:rPr lang="ru-RU" smtClean="0"/>
              <a:pPr/>
              <a:t>12</a:t>
            </a:fld>
            <a:endParaRPr lang="ru-RU" smtClean="0"/>
          </a:p>
        </p:txBody>
      </p:sp>
      <p:sp>
        <p:nvSpPr>
          <p:cNvPr id="40963" name="Rectangle 1"/>
          <p:cNvSpPr>
            <a:spLocks noGrp="1" noRot="1" noChangeAspect="1" noChangeArrowheads="1" noTextEdit="1"/>
          </p:cNvSpPr>
          <p:nvPr>
            <p:ph type="sldImg"/>
          </p:nvPr>
        </p:nvSpPr>
        <p:spPr>
          <a:solidFill>
            <a:srgbClr val="FFFFFF"/>
          </a:solidFill>
          <a:ln/>
        </p:spPr>
      </p:sp>
      <p:sp>
        <p:nvSpPr>
          <p:cNvPr id="40964" name="Rectangle 2"/>
          <p:cNvSpPr>
            <a:spLocks noGrp="1" noChangeArrowheads="1"/>
          </p:cNvSpPr>
          <p:nvPr>
            <p:ph type="body" idx="1"/>
          </p:nvPr>
        </p:nvSpPr>
        <p:spPr>
          <a:noFill/>
          <a:ln/>
        </p:spPr>
        <p:txBody>
          <a:bodyPr wrap="none" anchor="ctr"/>
          <a:lstStyle/>
          <a:p>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FBBAA097-4185-44D2-8FC6-85B1B0DA559D}" type="slidenum">
              <a:rPr lang="ru-RU" smtClean="0"/>
              <a:pPr/>
              <a:t>13</a:t>
            </a:fld>
            <a:endParaRPr lang="ru-RU" smtClean="0"/>
          </a:p>
        </p:txBody>
      </p:sp>
      <p:sp>
        <p:nvSpPr>
          <p:cNvPr id="41987" name="Rectangle 2"/>
          <p:cNvSpPr>
            <a:spLocks noGrp="1" noRot="1" noChangeAspect="1" noChangeArrowheads="1" noTextEdit="1"/>
          </p:cNvSpPr>
          <p:nvPr>
            <p:ph type="sldImg"/>
          </p:nvPr>
        </p:nvSpPr>
        <p:spPr>
          <a:xfrm>
            <a:off x="4191000" y="455613"/>
            <a:ext cx="2541588" cy="1906587"/>
          </a:xfrm>
          <a:ln/>
        </p:spPr>
      </p:sp>
      <p:sp>
        <p:nvSpPr>
          <p:cNvPr id="41988" name="Rectangle 3"/>
          <p:cNvSpPr>
            <a:spLocks noGrp="1" noChangeArrowheads="1"/>
          </p:cNvSpPr>
          <p:nvPr>
            <p:ph type="body" idx="1"/>
          </p:nvPr>
        </p:nvSpPr>
        <p:spPr>
          <a:xfrm>
            <a:off x="457200" y="2527300"/>
            <a:ext cx="5981700" cy="5984875"/>
          </a:xfrm>
          <a:noFill/>
          <a:ln/>
        </p:spPr>
        <p:txBody>
          <a:bodyPr/>
          <a:lstStyle/>
          <a:p>
            <a:pPr eaLnBrk="1" hangingPunct="1"/>
            <a:endParaRPr 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C647E114-C025-4C65-8874-8B054CF3709D}" type="slidenum">
              <a:rPr lang="ru-RU" smtClean="0"/>
              <a:pPr/>
              <a:t>14</a:t>
            </a:fld>
            <a:endParaRPr lang="ru-RU" smtClean="0"/>
          </a:p>
        </p:txBody>
      </p:sp>
      <p:sp>
        <p:nvSpPr>
          <p:cNvPr id="43011" name="Rectangle 2"/>
          <p:cNvSpPr>
            <a:spLocks noGrp="1" noRot="1" noChangeAspect="1" noChangeArrowheads="1" noTextEdit="1"/>
          </p:cNvSpPr>
          <p:nvPr>
            <p:ph type="sldImg"/>
          </p:nvPr>
        </p:nvSpPr>
        <p:spPr>
          <a:xfrm>
            <a:off x="4191000" y="455613"/>
            <a:ext cx="2541588" cy="1906587"/>
          </a:xfrm>
          <a:ln/>
        </p:spPr>
      </p:sp>
      <p:sp>
        <p:nvSpPr>
          <p:cNvPr id="43012" name="Rectangle 3"/>
          <p:cNvSpPr>
            <a:spLocks noGrp="1" noChangeArrowheads="1"/>
          </p:cNvSpPr>
          <p:nvPr>
            <p:ph type="body" idx="1"/>
          </p:nvPr>
        </p:nvSpPr>
        <p:spPr>
          <a:xfrm>
            <a:off x="457200" y="2527300"/>
            <a:ext cx="5981700" cy="5984875"/>
          </a:xfrm>
          <a:noFill/>
          <a:ln/>
        </p:spPr>
        <p:txBody>
          <a:bodyPr/>
          <a:lstStyle/>
          <a:p>
            <a:pPr eaLnBrk="1" hangingPunct="1"/>
            <a:endParaRPr lang="en-GB" smtClean="0"/>
          </a:p>
          <a:p>
            <a:pPr eaLnBrk="1" hangingPunct="1"/>
            <a:endParaRPr 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5083AF2B-F4A8-4098-B1A6-953154A65D2B}" type="slidenum">
              <a:rPr lang="ru-RU" smtClean="0"/>
              <a:pPr>
                <a:defRPr/>
              </a:pPr>
              <a:t>15</a:t>
            </a:fld>
            <a:endParaRPr lang="ru-RU"/>
          </a:p>
        </p:txBody>
      </p:sp>
    </p:spTree>
    <p:extLst>
      <p:ext uri="{BB962C8B-B14F-4D97-AF65-F5344CB8AC3E}">
        <p14:creationId xmlns:p14="http://schemas.microsoft.com/office/powerpoint/2010/main" xmlns="" val="1758303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5083AF2B-F4A8-4098-B1A6-953154A65D2B}" type="slidenum">
              <a:rPr lang="ru-RU" smtClean="0"/>
              <a:pPr>
                <a:defRPr/>
              </a:pPr>
              <a:t>16</a:t>
            </a:fld>
            <a:endParaRPr lang="ru-RU"/>
          </a:p>
        </p:txBody>
      </p:sp>
    </p:spTree>
    <p:extLst>
      <p:ext uri="{BB962C8B-B14F-4D97-AF65-F5344CB8AC3E}">
        <p14:creationId xmlns:p14="http://schemas.microsoft.com/office/powerpoint/2010/main" xmlns="" val="4039872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30494B20-F707-49F7-96BB-E65FEC353CF9}" type="slidenum">
              <a:rPr lang="ru-RU" smtClean="0"/>
              <a:pPr/>
              <a:t>17</a:t>
            </a:fld>
            <a:endParaRPr lang="ru-RU" smtClean="0"/>
          </a:p>
        </p:txBody>
      </p:sp>
      <p:sp>
        <p:nvSpPr>
          <p:cNvPr id="44035" name="Rectangle 2"/>
          <p:cNvSpPr>
            <a:spLocks noGrp="1" noRot="1" noChangeAspect="1" noChangeArrowheads="1" noTextEdit="1"/>
          </p:cNvSpPr>
          <p:nvPr>
            <p:ph type="sldImg"/>
          </p:nvPr>
        </p:nvSpPr>
        <p:spPr>
          <a:xfrm>
            <a:off x="4191000" y="455613"/>
            <a:ext cx="2541588" cy="1906587"/>
          </a:xfrm>
          <a:ln/>
        </p:spPr>
      </p:sp>
      <p:sp>
        <p:nvSpPr>
          <p:cNvPr id="44036" name="Rectangle 3"/>
          <p:cNvSpPr>
            <a:spLocks noGrp="1" noChangeArrowheads="1"/>
          </p:cNvSpPr>
          <p:nvPr>
            <p:ph type="body" idx="1"/>
          </p:nvPr>
        </p:nvSpPr>
        <p:spPr>
          <a:xfrm>
            <a:off x="457200" y="2527300"/>
            <a:ext cx="5981700" cy="5984875"/>
          </a:xfrm>
          <a:noFill/>
          <a:ln/>
        </p:spPr>
        <p:txBody>
          <a:bodyPr/>
          <a:lstStyle/>
          <a:p>
            <a:pPr eaLnBrk="1" hangingPunct="1"/>
            <a:endParaRPr 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D7D0446-C389-4A70-B24B-0942B9B454C4}" type="slidenum">
              <a:rPr lang="ru-RU" smtClean="0"/>
              <a:pPr/>
              <a:t>18</a:t>
            </a:fld>
            <a:endParaRPr lang="ru-RU" smtClean="0"/>
          </a:p>
        </p:txBody>
      </p:sp>
      <p:sp>
        <p:nvSpPr>
          <p:cNvPr id="45059" name="Rectangle 2"/>
          <p:cNvSpPr>
            <a:spLocks noGrp="1" noRot="1" noChangeAspect="1" noChangeArrowheads="1" noTextEdit="1"/>
          </p:cNvSpPr>
          <p:nvPr>
            <p:ph type="sldImg"/>
          </p:nvPr>
        </p:nvSpPr>
        <p:spPr>
          <a:xfrm>
            <a:off x="4191000" y="455613"/>
            <a:ext cx="2541588" cy="1906587"/>
          </a:xfrm>
          <a:ln/>
        </p:spPr>
      </p:sp>
      <p:sp>
        <p:nvSpPr>
          <p:cNvPr id="45060" name="Rectangle 3"/>
          <p:cNvSpPr>
            <a:spLocks noGrp="1" noChangeArrowheads="1"/>
          </p:cNvSpPr>
          <p:nvPr>
            <p:ph type="body" idx="1"/>
          </p:nvPr>
        </p:nvSpPr>
        <p:spPr>
          <a:xfrm>
            <a:off x="457200" y="2527300"/>
            <a:ext cx="5981700" cy="5984875"/>
          </a:xfrm>
          <a:noFill/>
          <a:ln/>
        </p:spPr>
        <p:txBody>
          <a:bodyPr/>
          <a:lstStyle/>
          <a:p>
            <a:pPr eaLnBrk="1" hangingPunct="1"/>
            <a:endParaRPr 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78A23F61-C570-4BD6-A01A-BBEBDB2656E5}" type="slidenum">
              <a:rPr lang="ru-RU" smtClean="0"/>
              <a:pPr/>
              <a:t>19</a:t>
            </a:fld>
            <a:endParaRPr lang="ru-RU" smtClean="0"/>
          </a:p>
        </p:txBody>
      </p:sp>
      <p:sp>
        <p:nvSpPr>
          <p:cNvPr id="46083" name="Rectangle 2"/>
          <p:cNvSpPr>
            <a:spLocks noGrp="1" noRot="1" noChangeAspect="1" noChangeArrowheads="1" noTextEdit="1"/>
          </p:cNvSpPr>
          <p:nvPr>
            <p:ph type="sldImg"/>
          </p:nvPr>
        </p:nvSpPr>
        <p:spPr>
          <a:xfrm>
            <a:off x="4191000" y="455613"/>
            <a:ext cx="2541588" cy="1906587"/>
          </a:xfrm>
          <a:ln/>
        </p:spPr>
      </p:sp>
      <p:sp>
        <p:nvSpPr>
          <p:cNvPr id="46084" name="Rectangle 3"/>
          <p:cNvSpPr>
            <a:spLocks noGrp="1" noChangeArrowheads="1"/>
          </p:cNvSpPr>
          <p:nvPr>
            <p:ph type="body" idx="1"/>
          </p:nvPr>
        </p:nvSpPr>
        <p:spPr>
          <a:xfrm>
            <a:off x="457200" y="2527300"/>
            <a:ext cx="5981700" cy="5984875"/>
          </a:xfrm>
          <a:noFill/>
          <a:ln/>
        </p:spPr>
        <p:txBody>
          <a:bodyPr/>
          <a:lstStyle/>
          <a:p>
            <a:pPr eaLnBrk="1" hangingPunct="1"/>
            <a:endParaRPr lang="ru-R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832FA177-FE03-4355-AE32-C1F79718557F}" type="slidenum">
              <a:rPr lang="ru-RU" smtClean="0"/>
              <a:pPr/>
              <a:t>20</a:t>
            </a:fld>
            <a:endParaRPr lang="ru-RU" smtClean="0"/>
          </a:p>
        </p:txBody>
      </p:sp>
      <p:sp>
        <p:nvSpPr>
          <p:cNvPr id="47107" name="Rectangle 2"/>
          <p:cNvSpPr>
            <a:spLocks noGrp="1" noRot="1" noChangeAspect="1" noChangeArrowheads="1" noTextEdit="1"/>
          </p:cNvSpPr>
          <p:nvPr>
            <p:ph type="sldImg"/>
          </p:nvPr>
        </p:nvSpPr>
        <p:spPr>
          <a:xfrm>
            <a:off x="4191000" y="455613"/>
            <a:ext cx="2541588" cy="1906587"/>
          </a:xfrm>
          <a:ln/>
        </p:spPr>
      </p:sp>
      <p:sp>
        <p:nvSpPr>
          <p:cNvPr id="47108" name="Rectangle 3"/>
          <p:cNvSpPr>
            <a:spLocks noGrp="1" noChangeArrowheads="1"/>
          </p:cNvSpPr>
          <p:nvPr>
            <p:ph type="body" idx="1"/>
          </p:nvPr>
        </p:nvSpPr>
        <p:spPr>
          <a:xfrm>
            <a:off x="457200" y="2527300"/>
            <a:ext cx="5981700" cy="5984875"/>
          </a:xfrm>
          <a:noFill/>
          <a:ln/>
        </p:spPr>
        <p:txBody>
          <a:bodyPr/>
          <a:lstStyle/>
          <a:p>
            <a:pPr eaLnBrk="1" hangingPunct="1"/>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289AB6C-273E-478F-87BF-2D93172DEB61}" type="slidenum">
              <a:rPr lang="ru-RU" smtClean="0"/>
              <a:pPr/>
              <a:t>2</a:t>
            </a:fld>
            <a:endParaRPr lang="ru-RU"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GB" smtClean="0"/>
              <a:t>Organizational attacks involve one organization breaking into your network to try to access confidential information, thereby gaining a business advantage.</a:t>
            </a:r>
          </a:p>
          <a:p>
            <a:pPr eaLnBrk="1" hangingPunct="1"/>
            <a:r>
              <a:rPr lang="en-GB" smtClean="0"/>
              <a:t>Attackers like to exercise their skill in attempting to bypass security safeguards to gain illegal access to your network.</a:t>
            </a:r>
          </a:p>
          <a:p>
            <a:pPr eaLnBrk="1" hangingPunct="1"/>
            <a:r>
              <a:rPr lang="en-GB" smtClean="0"/>
              <a:t>Automated attacks use software to scan for network vulnerabilities, or to implement a brute force attack. Brute force attacks involve trying many different usernames and passwords or other credentials to gain access to your resources.</a:t>
            </a:r>
          </a:p>
          <a:p>
            <a:pPr eaLnBrk="1" hangingPunct="1"/>
            <a:r>
              <a:rPr lang="en-GB" smtClean="0"/>
              <a:t>Denial of Service attacks overwhelm a server with requests for action, thereby rendering it incapable of providing its normal service.</a:t>
            </a:r>
          </a:p>
          <a:p>
            <a:pPr eaLnBrk="1" hangingPunct="1"/>
            <a:r>
              <a:rPr lang="en-GB" smtClean="0"/>
              <a:t>Viruses, Trojan horse, and worms are harmful programs that act by exploiting some known vulnerability to install themselves on a computer (perhaps by entering as an attachment to an e-mail). Once present on a computer, they distributes copies of themselves to other connected computers, and these copies also replicate themselves, resulting in a viral-like infection of the computer network.</a:t>
            </a:r>
          </a:p>
          <a:p>
            <a:pPr eaLnBrk="1" hangingPunct="1"/>
            <a:r>
              <a:rPr lang="en-GB" smtClean="0"/>
              <a:t>Accidental breaches in security often result from poor practices or procedures. For example, the exposure of security information, such as usernames and passwords, can be exploited by an attacker to gain access to your network.</a:t>
            </a:r>
            <a:endParaRPr lang="ru-RU" smtClean="0"/>
          </a:p>
          <a:p>
            <a:pPr eaLnBrk="1" hangingPunct="1"/>
            <a:r>
              <a:rPr lang="ru-RU" smtClean="0"/>
              <a:t>----------------------------------------------------------</a:t>
            </a:r>
          </a:p>
          <a:p>
            <a:pPr eaLnBrk="1" hangingPunct="1"/>
            <a:r>
              <a:rPr lang="en-GB" smtClean="0"/>
              <a:t>CodeRed is a worm that:</a:t>
            </a:r>
          </a:p>
          <a:p>
            <a:pPr lvl="1" eaLnBrk="1" hangingPunct="1"/>
            <a:r>
              <a:rPr lang="en-GB" smtClean="0"/>
              <a:t>Uses randomly generated IP addresses to spread. If the worm infects a vulnerable IIS server, it creates 100 threads first. Out of those initial 100 threads, it uses 99 threads to spread the worm while the 100th thread checks to see if it is running on a English (U.S.) Microsoft Windows NT</a:t>
            </a:r>
            <a:r>
              <a:rPr lang="en-US" sz="1400" smtClean="0"/>
              <a:t>® </a:t>
            </a:r>
            <a:r>
              <a:rPr lang="en-GB" smtClean="0"/>
              <a:t>or Windows 2000 system. If the infected system is found to be an English (U.S.) system, the worm will proceed to deface the infected system’s website. </a:t>
            </a:r>
          </a:p>
          <a:p>
            <a:pPr lvl="1" eaLnBrk="1" hangingPunct="1"/>
            <a:r>
              <a:rPr lang="en-GB" smtClean="0"/>
              <a:t>Exploits an unchecked buffer overrun in Microsoft Index Server 2.0, a component of Internet Information Services (IIS) servers.</a:t>
            </a:r>
          </a:p>
          <a:p>
            <a:pPr lvl="1" eaLnBrk="1" hangingPunct="1"/>
            <a:r>
              <a:rPr lang="en-GB" smtClean="0"/>
              <a:t>Includes code designed to overwhelm the www.whitehouse.gov website. </a:t>
            </a:r>
          </a:p>
          <a:p>
            <a:pPr eaLnBrk="1" hangingPunct="1"/>
            <a:r>
              <a:rPr lang="en-GB" smtClean="0"/>
              <a:t>ILOVEYOU is a virus that:</a:t>
            </a:r>
          </a:p>
          <a:p>
            <a:pPr lvl="1" eaLnBrk="1" hangingPunct="1"/>
            <a:r>
              <a:rPr lang="en-GB" smtClean="0"/>
              <a:t>Is contained in an e-mail attachment called LOVE LETTER FOR YOU.TXT.VBS (a Visual Basic Script file).</a:t>
            </a:r>
          </a:p>
          <a:p>
            <a:pPr lvl="1" eaLnBrk="1" hangingPunct="1"/>
            <a:r>
              <a:rPr lang="en-GB" smtClean="0"/>
              <a:t>Relies on the e-mail recipient opening the attachment.</a:t>
            </a:r>
          </a:p>
          <a:p>
            <a:pPr lvl="1" eaLnBrk="1" hangingPunct="1"/>
            <a:r>
              <a:rPr lang="en-GB" smtClean="0"/>
              <a:t>Deletes image files and MP3 files.</a:t>
            </a:r>
          </a:p>
          <a:p>
            <a:pPr lvl="1" eaLnBrk="1" hangingPunct="1"/>
            <a:r>
              <a:rPr lang="en-GB" smtClean="0"/>
              <a:t>Corrupts the registry.</a:t>
            </a:r>
          </a:p>
          <a:p>
            <a:pPr lvl="1" eaLnBrk="1" hangingPunct="1"/>
            <a:r>
              <a:rPr lang="en-GB" smtClean="0"/>
              <a:t>Spreads by copying the e-mail to all users in the address book.</a:t>
            </a:r>
          </a:p>
          <a:p>
            <a:pPr eaLnBrk="1" hangingPunct="1"/>
            <a:r>
              <a:rPr lang="en-GB" smtClean="0"/>
              <a:t>Nimda is a virus that:</a:t>
            </a:r>
          </a:p>
          <a:p>
            <a:pPr lvl="1" eaLnBrk="1" hangingPunct="1"/>
            <a:r>
              <a:rPr lang="en-GB" smtClean="0"/>
              <a:t>Spreads itself in e-mail attachments named README.EXE. </a:t>
            </a:r>
          </a:p>
          <a:p>
            <a:pPr lvl="1" eaLnBrk="1" hangingPunct="1"/>
            <a:r>
              <a:rPr lang="en-GB" smtClean="0"/>
              <a:t>Locates EXE files on the local computer and infects them by copying the virus file inside their body as a resource. These files then spread the infection when users exchange programs such as games. </a:t>
            </a:r>
          </a:p>
          <a:p>
            <a:pPr lvl="1" eaLnBrk="1" hangingPunct="1"/>
            <a:r>
              <a:rPr lang="en-GB" smtClean="0"/>
              <a:t>Scans the Internet for vulnerable servers and defaces Web pages on those servers, leading to further propagation of the worm through users browsing the infected sites.</a:t>
            </a:r>
          </a:p>
          <a:p>
            <a:pPr lvl="1" eaLnBrk="1" hangingPunct="1"/>
            <a:r>
              <a:rPr lang="en-GB" smtClean="0"/>
              <a:t>Infects network shares, causing any user who opens a Word document on those shares to become infected. </a:t>
            </a:r>
          </a:p>
          <a:p>
            <a:pPr lvl="1" eaLnBrk="1" hangingPunct="1"/>
            <a:r>
              <a:rPr lang="en-GB" smtClean="0"/>
              <a:t>Reads e-mail addresses from your e-mail client and also searches local HTML files looking for additional addresses. It then sends one e-mail to each address containing the README.EXE attachment.</a:t>
            </a:r>
          </a:p>
          <a:p>
            <a:pPr lvl="1" eaLnBrk="1" hangingPunct="1"/>
            <a:endParaRPr lang="en-GB" sz="1400" smtClean="0"/>
          </a:p>
          <a:p>
            <a:pPr eaLnBrk="1" hangingPunct="1"/>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5083AF2B-F4A8-4098-B1A6-953154A65D2B}" type="slidenum">
              <a:rPr lang="ru-RU" smtClean="0"/>
              <a:pPr>
                <a:defRPr/>
              </a:pPr>
              <a:t>23</a:t>
            </a:fld>
            <a:endParaRPr lang="ru-RU"/>
          </a:p>
        </p:txBody>
      </p:sp>
    </p:spTree>
    <p:extLst>
      <p:ext uri="{BB962C8B-B14F-4D97-AF65-F5344CB8AC3E}">
        <p14:creationId xmlns:p14="http://schemas.microsoft.com/office/powerpoint/2010/main" xmlns="" val="3271711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5083AF2B-F4A8-4098-B1A6-953154A65D2B}" type="slidenum">
              <a:rPr lang="ru-RU" smtClean="0"/>
              <a:pPr>
                <a:defRPr/>
              </a:pPr>
              <a:t>24</a:t>
            </a:fld>
            <a:endParaRPr lang="ru-RU"/>
          </a:p>
        </p:txBody>
      </p:sp>
    </p:spTree>
    <p:extLst>
      <p:ext uri="{BB962C8B-B14F-4D97-AF65-F5344CB8AC3E}">
        <p14:creationId xmlns:p14="http://schemas.microsoft.com/office/powerpoint/2010/main" xmlns="" val="4175637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5083AF2B-F4A8-4098-B1A6-953154A65D2B}" type="slidenum">
              <a:rPr lang="ru-RU" smtClean="0"/>
              <a:pPr>
                <a:defRPr/>
              </a:pPr>
              <a:t>3</a:t>
            </a:fld>
            <a:endParaRPr lang="ru-RU"/>
          </a:p>
        </p:txBody>
      </p:sp>
    </p:spTree>
    <p:extLst>
      <p:ext uri="{BB962C8B-B14F-4D97-AF65-F5344CB8AC3E}">
        <p14:creationId xmlns:p14="http://schemas.microsoft.com/office/powerpoint/2010/main" xmlns="" val="65581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48A59AD7-4C26-4D28-92BF-48395841D709}" type="slidenum">
              <a:rPr lang="ru-RU" smtClean="0"/>
              <a:pPr/>
              <a:t>5</a:t>
            </a:fld>
            <a:endParaRPr lang="ru-RU" smtClean="0"/>
          </a:p>
        </p:txBody>
      </p:sp>
      <p:sp>
        <p:nvSpPr>
          <p:cNvPr id="33795" name="Rectangle 2"/>
          <p:cNvSpPr>
            <a:spLocks noGrp="1" noRot="1" noChangeAspect="1" noChangeArrowheads="1" noTextEdit="1"/>
          </p:cNvSpPr>
          <p:nvPr>
            <p:ph type="sldImg"/>
          </p:nvPr>
        </p:nvSpPr>
        <p:spPr>
          <a:xfrm>
            <a:off x="4189413" y="455613"/>
            <a:ext cx="2541587" cy="1906587"/>
          </a:xfrm>
          <a:ln/>
        </p:spPr>
      </p:sp>
      <p:sp>
        <p:nvSpPr>
          <p:cNvPr id="33796" name="Rectangle 3"/>
          <p:cNvSpPr>
            <a:spLocks noGrp="1" noChangeArrowheads="1"/>
          </p:cNvSpPr>
          <p:nvPr>
            <p:ph type="body" idx="1"/>
          </p:nvPr>
        </p:nvSpPr>
        <p:spPr>
          <a:xfrm>
            <a:off x="457200" y="2527300"/>
            <a:ext cx="5981700" cy="5984875"/>
          </a:xfrm>
          <a:noFill/>
          <a:ln/>
        </p:spPr>
        <p:txBody>
          <a:bodyPr/>
          <a:lstStyle/>
          <a:p>
            <a:pPr eaLnBrk="1" hangingPunct="1"/>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5083AF2B-F4A8-4098-B1A6-953154A65D2B}" type="slidenum">
              <a:rPr lang="ru-RU" smtClean="0"/>
              <a:pPr>
                <a:defRPr/>
              </a:pPr>
              <a:t>6</a:t>
            </a:fld>
            <a:endParaRPr lang="ru-RU"/>
          </a:p>
        </p:txBody>
      </p:sp>
    </p:spTree>
    <p:extLst>
      <p:ext uri="{BB962C8B-B14F-4D97-AF65-F5344CB8AC3E}">
        <p14:creationId xmlns:p14="http://schemas.microsoft.com/office/powerpoint/2010/main" xmlns="" val="1031883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897A23B0-5EAE-48DF-9888-E1C9D749C6D3}" type="slidenum">
              <a:rPr lang="ru-RU" smtClean="0"/>
              <a:pPr/>
              <a:t>7</a:t>
            </a:fld>
            <a:endParaRPr lang="ru-RU" smtClean="0"/>
          </a:p>
        </p:txBody>
      </p:sp>
      <p:sp>
        <p:nvSpPr>
          <p:cNvPr id="34819" name="Rectangle 2"/>
          <p:cNvSpPr>
            <a:spLocks noGrp="1" noRot="1" noChangeAspect="1" noChangeArrowheads="1" noTextEdit="1"/>
          </p:cNvSpPr>
          <p:nvPr>
            <p:ph type="sldImg"/>
          </p:nvPr>
        </p:nvSpPr>
        <p:spPr>
          <a:xfrm>
            <a:off x="4192588" y="457200"/>
            <a:ext cx="2540000" cy="1905000"/>
          </a:xfrm>
          <a:ln/>
        </p:spPr>
      </p:sp>
      <p:sp>
        <p:nvSpPr>
          <p:cNvPr id="34820" name="Rectangle 3"/>
          <p:cNvSpPr>
            <a:spLocks noGrp="1" noChangeArrowheads="1"/>
          </p:cNvSpPr>
          <p:nvPr>
            <p:ph type="body" idx="1"/>
          </p:nvPr>
        </p:nvSpPr>
        <p:spPr>
          <a:xfrm>
            <a:off x="455613" y="2530475"/>
            <a:ext cx="5981700" cy="5983288"/>
          </a:xfrm>
          <a:noFill/>
          <a:ln/>
        </p:spPr>
        <p:txBody>
          <a:bodyPr/>
          <a:lstStyle/>
          <a:p>
            <a:pPr eaLnBrk="1" hangingPunct="1"/>
            <a:endParaRPr lang="ru-RU" sz="10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6C54CEC6-3531-41BF-8C3F-ACEEE6FF48FD}" type="slidenum">
              <a:rPr lang="ru-RU" smtClean="0"/>
              <a:pPr/>
              <a:t>8</a:t>
            </a:fld>
            <a:endParaRPr lang="ru-RU" smtClean="0"/>
          </a:p>
        </p:txBody>
      </p:sp>
      <p:sp>
        <p:nvSpPr>
          <p:cNvPr id="35843" name="Rectangle 2"/>
          <p:cNvSpPr>
            <a:spLocks noGrp="1" noRot="1" noChangeAspect="1" noChangeArrowheads="1" noTextEdit="1"/>
          </p:cNvSpPr>
          <p:nvPr>
            <p:ph type="sldImg"/>
          </p:nvPr>
        </p:nvSpPr>
        <p:spPr>
          <a:xfrm>
            <a:off x="4191000" y="455613"/>
            <a:ext cx="2541588" cy="1906587"/>
          </a:xfrm>
          <a:ln/>
        </p:spPr>
      </p:sp>
      <p:sp>
        <p:nvSpPr>
          <p:cNvPr id="35844" name="Rectangle 3"/>
          <p:cNvSpPr>
            <a:spLocks noGrp="1" noChangeArrowheads="1"/>
          </p:cNvSpPr>
          <p:nvPr>
            <p:ph type="body" idx="1"/>
          </p:nvPr>
        </p:nvSpPr>
        <p:spPr>
          <a:xfrm>
            <a:off x="457200" y="2527300"/>
            <a:ext cx="5981700" cy="5984875"/>
          </a:xfrm>
          <a:noFill/>
          <a:ln/>
        </p:spPr>
        <p:txBody>
          <a:bodyPr/>
          <a:lstStyle/>
          <a:p>
            <a:pPr eaLnBrk="1" hangingPunct="1"/>
            <a:endParaRPr lang="ru-RU" sz="10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5083AF2B-F4A8-4098-B1A6-953154A65D2B}" type="slidenum">
              <a:rPr lang="ru-RU" smtClean="0"/>
              <a:pPr>
                <a:defRPr/>
              </a:pPr>
              <a:t>9</a:t>
            </a:fld>
            <a:endParaRPr lang="ru-RU"/>
          </a:p>
        </p:txBody>
      </p:sp>
    </p:spTree>
    <p:extLst>
      <p:ext uri="{BB962C8B-B14F-4D97-AF65-F5344CB8AC3E}">
        <p14:creationId xmlns:p14="http://schemas.microsoft.com/office/powerpoint/2010/main" xmlns="" val="669129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10AE0124-879B-4A5A-ACD7-C10939B9E1D9}" type="slidenum">
              <a:rPr lang="ru-RU" smtClean="0"/>
              <a:pPr/>
              <a:t>10</a:t>
            </a:fld>
            <a:endParaRPr lang="ru-RU" smtClean="0"/>
          </a:p>
        </p:txBody>
      </p:sp>
      <p:sp>
        <p:nvSpPr>
          <p:cNvPr id="37891" name="Rectangle 2"/>
          <p:cNvSpPr>
            <a:spLocks noGrp="1" noRot="1" noChangeAspect="1" noChangeArrowheads="1" noTextEdit="1"/>
          </p:cNvSpPr>
          <p:nvPr>
            <p:ph type="sldImg"/>
          </p:nvPr>
        </p:nvSpPr>
        <p:spPr>
          <a:xfrm>
            <a:off x="4192588" y="457200"/>
            <a:ext cx="2540000" cy="1905000"/>
          </a:xfrm>
          <a:ln/>
        </p:spPr>
      </p:sp>
      <p:sp>
        <p:nvSpPr>
          <p:cNvPr id="37892" name="Rectangle 3"/>
          <p:cNvSpPr>
            <a:spLocks noGrp="1" noChangeArrowheads="1"/>
          </p:cNvSpPr>
          <p:nvPr>
            <p:ph type="body" idx="1"/>
          </p:nvPr>
        </p:nvSpPr>
        <p:spPr>
          <a:xfrm>
            <a:off x="455613" y="2530475"/>
            <a:ext cx="5981700" cy="5983288"/>
          </a:xfrm>
          <a:noFill/>
          <a:ln/>
        </p:spPr>
        <p:txBody>
          <a:bodyPr/>
          <a:lstStyle/>
          <a:p>
            <a:pPr eaLnBrk="1" hangingPunct="1"/>
            <a:endParaRPr lang="ru-RU" sz="10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319088" y="1752600"/>
            <a:ext cx="8824912" cy="5129213"/>
            <a:chOff x="201" y="1104"/>
            <a:chExt cx="5559" cy="3231"/>
          </a:xfrm>
        </p:grpSpPr>
        <p:sp>
          <p:nvSpPr>
            <p:cNvPr id="5" name="Freeform 3"/>
            <p:cNvSpPr>
              <a:spLocks/>
            </p:cNvSpPr>
            <p:nvPr/>
          </p:nvSpPr>
          <p:spPr bwMode="ltGray">
            <a:xfrm>
              <a:off x="210" y="1104"/>
              <a:ext cx="5550" cy="3216"/>
            </a:xfrm>
            <a:custGeom>
              <a:avLst/>
              <a:gdLst/>
              <a:ahLst/>
              <a:cxnLst>
                <a:cxn ang="0">
                  <a:pos x="335" y="0"/>
                </a:cxn>
                <a:cxn ang="0">
                  <a:pos x="333" y="1290"/>
                </a:cxn>
                <a:cxn ang="0">
                  <a:pos x="0" y="1290"/>
                </a:cxn>
                <a:cxn ang="0">
                  <a:pos x="6" y="3210"/>
                </a:cxn>
                <a:cxn ang="0">
                  <a:pos x="5550" y="3216"/>
                </a:cxn>
                <a:cxn ang="0">
                  <a:pos x="5550" y="0"/>
                </a:cxn>
                <a:cxn ang="0">
                  <a:pos x="335" y="0"/>
                </a:cxn>
                <a:cxn ang="0">
                  <a:pos x="335" y="0"/>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w="9525">
              <a:noFill/>
              <a:round/>
              <a:headEnd/>
              <a:tailEnd/>
            </a:ln>
          </p:spPr>
          <p:txBody>
            <a:bodyPr/>
            <a:lstStyle/>
            <a:p>
              <a:pPr>
                <a:defRPr/>
              </a:pPr>
              <a:endParaRPr lang="ru-RU"/>
            </a:p>
          </p:txBody>
        </p:sp>
        <p:sp>
          <p:nvSpPr>
            <p:cNvPr id="6" name="Freeform 4"/>
            <p:cNvSpPr>
              <a:spLocks/>
            </p:cNvSpPr>
            <p:nvPr/>
          </p:nvSpPr>
          <p:spPr bwMode="ltGray">
            <a:xfrm>
              <a:off x="528" y="2400"/>
              <a:ext cx="5232" cy="1920"/>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a:defRPr/>
              </a:pPr>
              <a:endParaRPr lang="ru-RU"/>
            </a:p>
          </p:txBody>
        </p:sp>
        <p:sp>
          <p:nvSpPr>
            <p:cNvPr id="7"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ru-RU"/>
            </a:p>
          </p:txBody>
        </p:sp>
        <p:sp>
          <p:nvSpPr>
            <p:cNvPr id="8"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ru-RU"/>
            </a:p>
          </p:txBody>
        </p:sp>
        <p:sp>
          <p:nvSpPr>
            <p:cNvPr id="9"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ru-RU"/>
            </a:p>
          </p:txBody>
        </p:sp>
        <p:sp>
          <p:nvSpPr>
            <p:cNvPr id="10"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ru-RU"/>
            </a:p>
          </p:txBody>
        </p:sp>
      </p:grpSp>
      <p:sp>
        <p:nvSpPr>
          <p:cNvPr id="71689"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ru-RU"/>
              <a:t>Образец заголовка</a:t>
            </a:r>
          </a:p>
        </p:txBody>
      </p:sp>
      <p:sp>
        <p:nvSpPr>
          <p:cNvPr id="71690"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ru-RU"/>
              <a:t>Образец подзаголовка</a:t>
            </a:r>
          </a:p>
        </p:txBody>
      </p:sp>
      <p:sp>
        <p:nvSpPr>
          <p:cNvPr id="11" name="Rectangle 11"/>
          <p:cNvSpPr>
            <a:spLocks noGrp="1" noChangeArrowheads="1"/>
          </p:cNvSpPr>
          <p:nvPr>
            <p:ph type="dt" sz="quarter" idx="10"/>
          </p:nvPr>
        </p:nvSpPr>
        <p:spPr>
          <a:xfrm>
            <a:off x="990600" y="6245225"/>
            <a:ext cx="1901825" cy="476250"/>
          </a:xfrm>
        </p:spPr>
        <p:txBody>
          <a:bodyPr/>
          <a:lstStyle>
            <a:lvl1pPr>
              <a:defRPr/>
            </a:lvl1pPr>
          </a:lstStyle>
          <a:p>
            <a:pPr>
              <a:defRPr/>
            </a:pPr>
            <a:endParaRPr lang="ru-RU"/>
          </a:p>
        </p:txBody>
      </p:sp>
      <p:sp>
        <p:nvSpPr>
          <p:cNvPr id="12" name="Rectangle 12"/>
          <p:cNvSpPr>
            <a:spLocks noGrp="1" noChangeArrowheads="1"/>
          </p:cNvSpPr>
          <p:nvPr>
            <p:ph type="ftr" sz="quarter" idx="11"/>
          </p:nvPr>
        </p:nvSpPr>
        <p:spPr>
          <a:xfrm>
            <a:off x="3468688" y="6245225"/>
            <a:ext cx="2895600" cy="476250"/>
          </a:xfrm>
        </p:spPr>
        <p:txBody>
          <a:bodyPr/>
          <a:lstStyle>
            <a:lvl1pPr>
              <a:defRPr/>
            </a:lvl1pPr>
          </a:lstStyle>
          <a:p>
            <a:pPr>
              <a:defRPr/>
            </a:pPr>
            <a:endParaRPr lang="ru-RU"/>
          </a:p>
        </p:txBody>
      </p:sp>
      <p:sp>
        <p:nvSpPr>
          <p:cNvPr id="13" name="Rectangle 13"/>
          <p:cNvSpPr>
            <a:spLocks noGrp="1" noChangeArrowheads="1"/>
          </p:cNvSpPr>
          <p:nvPr>
            <p:ph type="sldNum" sz="quarter" idx="12"/>
          </p:nvPr>
        </p:nvSpPr>
        <p:spPr/>
        <p:txBody>
          <a:bodyPr/>
          <a:lstStyle>
            <a:lvl1pPr>
              <a:defRPr/>
            </a:lvl1pPr>
          </a:lstStyle>
          <a:p>
            <a:pPr>
              <a:defRPr/>
            </a:pPr>
            <a:fld id="{91D1D569-5EE2-4812-AC7B-821FB17081AE}" type="slidenum">
              <a:rPr lang="ru-RU"/>
              <a:pPr>
                <a:defRPr/>
              </a:pPr>
              <a:t>‹#›</a:t>
            </a:fld>
            <a:endParaRPr lang="ru-R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FA362F1D-1003-40B0-967A-E1EFA1E75BD7}"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48463" y="244475"/>
            <a:ext cx="2097087"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44475"/>
            <a:ext cx="6138863"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920AFD76-0238-46C5-A3C5-81493B98F578}"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44475"/>
            <a:ext cx="8385175" cy="14319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838200" y="1905000"/>
            <a:ext cx="3927475" cy="4191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918075" y="1905000"/>
            <a:ext cx="3927475" cy="2019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918075" y="4076700"/>
            <a:ext cx="3927475" cy="2019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11"/>
          <p:cNvSpPr>
            <a:spLocks noGrp="1" noChangeArrowheads="1"/>
          </p:cNvSpPr>
          <p:nvPr>
            <p:ph type="dt" sz="half" idx="10"/>
          </p:nvPr>
        </p:nvSpPr>
        <p:spPr>
          <a:ln/>
        </p:spPr>
        <p:txBody>
          <a:bodyPr/>
          <a:lstStyle>
            <a:lvl1pPr>
              <a:defRPr/>
            </a:lvl1pPr>
          </a:lstStyle>
          <a:p>
            <a:pPr>
              <a:defRPr/>
            </a:pPr>
            <a:endParaRPr lang="ru-RU"/>
          </a:p>
        </p:txBody>
      </p:sp>
      <p:sp>
        <p:nvSpPr>
          <p:cNvPr id="7" name="Rectangle 12"/>
          <p:cNvSpPr>
            <a:spLocks noGrp="1" noChangeArrowheads="1"/>
          </p:cNvSpPr>
          <p:nvPr>
            <p:ph type="ftr" sz="quarter" idx="11"/>
          </p:nvPr>
        </p:nvSpPr>
        <p:spPr>
          <a:ln/>
        </p:spPr>
        <p:txBody>
          <a:bodyPr/>
          <a:lstStyle>
            <a:lvl1pPr>
              <a:defRPr/>
            </a:lvl1pPr>
          </a:lstStyle>
          <a:p>
            <a:pPr>
              <a:defRPr/>
            </a:pPr>
            <a:endParaRPr lang="ru-RU"/>
          </a:p>
        </p:txBody>
      </p:sp>
      <p:sp>
        <p:nvSpPr>
          <p:cNvPr id="8" name="Rectangle 13"/>
          <p:cNvSpPr>
            <a:spLocks noGrp="1" noChangeArrowheads="1"/>
          </p:cNvSpPr>
          <p:nvPr>
            <p:ph type="sldNum" sz="quarter" idx="12"/>
          </p:nvPr>
        </p:nvSpPr>
        <p:spPr>
          <a:ln/>
        </p:spPr>
        <p:txBody>
          <a:bodyPr/>
          <a:lstStyle>
            <a:lvl1pPr>
              <a:defRPr/>
            </a:lvl1pPr>
          </a:lstStyle>
          <a:p>
            <a:pPr>
              <a:defRPr/>
            </a:pPr>
            <a:fld id="{C8CEA130-2F22-44F0-B2C1-1562FDC21BDE}"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44475"/>
            <a:ext cx="8385175" cy="1431925"/>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838200" y="1905000"/>
            <a:ext cx="3927475" cy="2019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918075" y="1905000"/>
            <a:ext cx="3927475" cy="2019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838200" y="4076700"/>
            <a:ext cx="3927475" cy="2019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918075" y="4076700"/>
            <a:ext cx="3927475" cy="2019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1"/>
          <p:cNvSpPr>
            <a:spLocks noGrp="1" noChangeArrowheads="1"/>
          </p:cNvSpPr>
          <p:nvPr>
            <p:ph type="dt" sz="half" idx="10"/>
          </p:nvPr>
        </p:nvSpPr>
        <p:spPr>
          <a:ln/>
        </p:spPr>
        <p:txBody>
          <a:bodyPr/>
          <a:lstStyle>
            <a:lvl1pPr>
              <a:defRPr/>
            </a:lvl1pPr>
          </a:lstStyle>
          <a:p>
            <a:pPr>
              <a:defRPr/>
            </a:pPr>
            <a:endParaRPr lang="ru-RU"/>
          </a:p>
        </p:txBody>
      </p:sp>
      <p:sp>
        <p:nvSpPr>
          <p:cNvPr id="8" name="Rectangle 12"/>
          <p:cNvSpPr>
            <a:spLocks noGrp="1" noChangeArrowheads="1"/>
          </p:cNvSpPr>
          <p:nvPr>
            <p:ph type="ftr" sz="quarter" idx="11"/>
          </p:nvPr>
        </p:nvSpPr>
        <p:spPr>
          <a:ln/>
        </p:spPr>
        <p:txBody>
          <a:bodyPr/>
          <a:lstStyle>
            <a:lvl1pPr>
              <a:defRPr/>
            </a:lvl1pPr>
          </a:lstStyle>
          <a:p>
            <a:pPr>
              <a:defRPr/>
            </a:pPr>
            <a:endParaRPr lang="ru-RU"/>
          </a:p>
        </p:txBody>
      </p:sp>
      <p:sp>
        <p:nvSpPr>
          <p:cNvPr id="9" name="Rectangle 13"/>
          <p:cNvSpPr>
            <a:spLocks noGrp="1" noChangeArrowheads="1"/>
          </p:cNvSpPr>
          <p:nvPr>
            <p:ph type="sldNum" sz="quarter" idx="12"/>
          </p:nvPr>
        </p:nvSpPr>
        <p:spPr>
          <a:ln/>
        </p:spPr>
        <p:txBody>
          <a:bodyPr/>
          <a:lstStyle>
            <a:lvl1pPr>
              <a:defRPr/>
            </a:lvl1pPr>
          </a:lstStyle>
          <a:p>
            <a:pPr>
              <a:defRPr/>
            </a:pPr>
            <a:fld id="{166F06E3-FC68-424F-AB04-94086B758215}"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44475"/>
            <a:ext cx="8385175" cy="1431925"/>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838200" y="1905000"/>
            <a:ext cx="3927475" cy="4191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918075" y="1905000"/>
            <a:ext cx="3927475" cy="2019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918075" y="4076700"/>
            <a:ext cx="3927475" cy="2019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11"/>
          <p:cNvSpPr>
            <a:spLocks noGrp="1" noChangeArrowheads="1"/>
          </p:cNvSpPr>
          <p:nvPr>
            <p:ph type="dt" sz="half" idx="10"/>
          </p:nvPr>
        </p:nvSpPr>
        <p:spPr>
          <a:ln/>
        </p:spPr>
        <p:txBody>
          <a:bodyPr/>
          <a:lstStyle>
            <a:lvl1pPr>
              <a:defRPr/>
            </a:lvl1pPr>
          </a:lstStyle>
          <a:p>
            <a:pPr>
              <a:defRPr/>
            </a:pPr>
            <a:endParaRPr lang="ru-RU"/>
          </a:p>
        </p:txBody>
      </p:sp>
      <p:sp>
        <p:nvSpPr>
          <p:cNvPr id="7" name="Rectangle 12"/>
          <p:cNvSpPr>
            <a:spLocks noGrp="1" noChangeArrowheads="1"/>
          </p:cNvSpPr>
          <p:nvPr>
            <p:ph type="ftr" sz="quarter" idx="11"/>
          </p:nvPr>
        </p:nvSpPr>
        <p:spPr>
          <a:ln/>
        </p:spPr>
        <p:txBody>
          <a:bodyPr/>
          <a:lstStyle>
            <a:lvl1pPr>
              <a:defRPr/>
            </a:lvl1pPr>
          </a:lstStyle>
          <a:p>
            <a:pPr>
              <a:defRPr/>
            </a:pPr>
            <a:endParaRPr lang="ru-RU"/>
          </a:p>
        </p:txBody>
      </p:sp>
      <p:sp>
        <p:nvSpPr>
          <p:cNvPr id="8" name="Rectangle 13"/>
          <p:cNvSpPr>
            <a:spLocks noGrp="1" noChangeArrowheads="1"/>
          </p:cNvSpPr>
          <p:nvPr>
            <p:ph type="sldNum" sz="quarter" idx="12"/>
          </p:nvPr>
        </p:nvSpPr>
        <p:spPr>
          <a:ln/>
        </p:spPr>
        <p:txBody>
          <a:bodyPr/>
          <a:lstStyle>
            <a:lvl1pPr>
              <a:defRPr/>
            </a:lvl1pPr>
          </a:lstStyle>
          <a:p>
            <a:pPr>
              <a:defRPr/>
            </a:pPr>
            <a:fld id="{6C0DA099-6535-4ED4-A9B3-11916D8C2A85}"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ru-RU"/>
          </a:p>
        </p:txBody>
      </p:sp>
      <p:sp>
        <p:nvSpPr>
          <p:cNvPr id="111618"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ru-RU"/>
              <a:t>Образец заголовка</a:t>
            </a:r>
          </a:p>
        </p:txBody>
      </p:sp>
      <p:sp>
        <p:nvSpPr>
          <p:cNvPr id="11161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ru-RU"/>
              <a:t>Образец подзаголовка</a:t>
            </a:r>
          </a:p>
        </p:txBody>
      </p:sp>
      <p:sp>
        <p:nvSpPr>
          <p:cNvPr id="5" name="Rectangle 5"/>
          <p:cNvSpPr>
            <a:spLocks noGrp="1" noChangeArrowheads="1"/>
          </p:cNvSpPr>
          <p:nvPr>
            <p:ph type="ftr" sz="quarter" idx="10"/>
          </p:nvPr>
        </p:nvSpPr>
        <p:spPr/>
        <p:txBody>
          <a:bodyPr/>
          <a:lstStyle>
            <a:lvl1pPr>
              <a:defRPr/>
            </a:lvl1pPr>
          </a:lstStyle>
          <a:p>
            <a:pPr>
              <a:defRPr/>
            </a:pPr>
            <a:endParaRPr lang="ru-RU"/>
          </a:p>
        </p:txBody>
      </p:sp>
      <p:sp>
        <p:nvSpPr>
          <p:cNvPr id="6" name="Rectangle 6"/>
          <p:cNvSpPr>
            <a:spLocks noGrp="1" noChangeArrowheads="1"/>
          </p:cNvSpPr>
          <p:nvPr>
            <p:ph type="sldNum" sz="quarter" idx="11"/>
          </p:nvPr>
        </p:nvSpPr>
        <p:spPr/>
        <p:txBody>
          <a:bodyPr/>
          <a:lstStyle>
            <a:lvl1pPr>
              <a:defRPr/>
            </a:lvl1pPr>
          </a:lstStyle>
          <a:p>
            <a:pPr>
              <a:defRPr/>
            </a:pPr>
            <a:fld id="{5FCBF06B-F5DB-4706-9534-EE2A54ECBACB}" type="slidenum">
              <a:rPr lang="ru-RU"/>
              <a:pPr>
                <a:defRPr/>
              </a:pPr>
              <a:t>‹#›</a:t>
            </a:fld>
            <a:endParaRPr lang="ru-RU"/>
          </a:p>
        </p:txBody>
      </p:sp>
      <p:sp>
        <p:nvSpPr>
          <p:cNvPr id="7" name="Rectangle 7"/>
          <p:cNvSpPr>
            <a:spLocks noGrp="1" noChangeArrowheads="1"/>
          </p:cNvSpPr>
          <p:nvPr>
            <p:ph type="dt" sz="quarter" idx="12"/>
          </p:nvPr>
        </p:nvSpPr>
        <p:spPr/>
        <p:txBody>
          <a:bodyPr/>
          <a:lstStyle>
            <a:lvl1pPr>
              <a:defRPr/>
            </a:lvl1pPr>
          </a:lstStyle>
          <a:p>
            <a:pPr>
              <a:defRPr/>
            </a:pPr>
            <a:endParaRPr lang="ru-RU"/>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BCB9AA1-7528-404B-91AB-26A10D3005B0}"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2859ADF-1F86-4656-A6FC-AA514E74E018}" type="slidenum">
              <a:rPr lang="ru-RU"/>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088FA415-C663-4B37-B0DD-3B59569C1FCE}"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3571250B-4F60-49B8-B9DC-72258C2C9D6D}"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F5C7F011-A229-423F-877C-43203342AADB}"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71D5CED2-3726-4413-B163-2061128ABC94}" type="slidenum">
              <a:rPr lang="ru-RU"/>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F4E42ABF-6FDD-4DA6-B22D-9539D98228B5}" type="slidenum">
              <a:rPr lang="ru-RU"/>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42696C7-C15F-4D9B-9B62-63DC2F7064C1}" type="slidenum">
              <a:rPr lang="ru-RU"/>
              <a:pPr>
                <a:defRPr/>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F4CE5911-DDAA-40C4-A1BF-431E306D01E0}" type="slidenum">
              <a:rPr lang="ru-RU"/>
              <a:pPr>
                <a:defRPr/>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44CC0E1-F69E-47D8-A52B-9D6AE3CA5843}" type="slidenum">
              <a:rPr lang="ru-RU"/>
              <a:pPr>
                <a:defRPr/>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92100"/>
            <a:ext cx="2057400" cy="57277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92100"/>
            <a:ext cx="6019800" cy="57277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DD815C2-4866-41D6-877A-0606875D71C2}" type="slidenum">
              <a:rPr lang="ru-RU"/>
              <a:pPr>
                <a:defRPr/>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4716463" y="5345113"/>
            <a:ext cx="4427537" cy="1512887"/>
            <a:chOff x="2971" y="3367"/>
            <a:chExt cx="2789" cy="953"/>
          </a:xfrm>
        </p:grpSpPr>
        <p:sp>
          <p:nvSpPr>
            <p:cNvPr id="5" name="Freeform 3"/>
            <p:cNvSpPr>
              <a:spLocks/>
            </p:cNvSpPr>
            <p:nvPr/>
          </p:nvSpPr>
          <p:spPr bwMode="ltGray">
            <a:xfrm>
              <a:off x="2971" y="3367"/>
              <a:ext cx="2789" cy="953"/>
            </a:xfrm>
            <a:custGeom>
              <a:avLst/>
              <a:gdLst/>
              <a:ahLst/>
              <a:cxnLst>
                <a:cxn ang="0">
                  <a:pos x="2768" y="18"/>
                </a:cxn>
                <a:cxn ang="0">
                  <a:pos x="2678" y="24"/>
                </a:cxn>
                <a:cxn ang="0">
                  <a:pos x="2613" y="102"/>
                </a:cxn>
                <a:cxn ang="0">
                  <a:pos x="2511" y="156"/>
                </a:cxn>
                <a:cxn ang="0">
                  <a:pos x="2505" y="222"/>
                </a:cxn>
                <a:cxn ang="0">
                  <a:pos x="2487" y="246"/>
                </a:cxn>
                <a:cxn ang="0">
                  <a:pos x="2469" y="252"/>
                </a:cxn>
                <a:cxn ang="0">
                  <a:pos x="2397" y="210"/>
                </a:cxn>
                <a:cxn ang="0">
                  <a:pos x="2260" y="192"/>
                </a:cxn>
                <a:cxn ang="0">
                  <a:pos x="2236" y="186"/>
                </a:cxn>
                <a:cxn ang="0">
                  <a:pos x="2218" y="192"/>
                </a:cxn>
                <a:cxn ang="0">
                  <a:pos x="2146" y="228"/>
                </a:cxn>
                <a:cxn ang="0">
                  <a:pos x="2110" y="240"/>
                </a:cxn>
                <a:cxn ang="0">
                  <a:pos x="2086" y="246"/>
                </a:cxn>
                <a:cxn ang="0">
                  <a:pos x="2074" y="258"/>
                </a:cxn>
                <a:cxn ang="0">
                  <a:pos x="2074" y="276"/>
                </a:cxn>
                <a:cxn ang="0">
                  <a:pos x="2051" y="300"/>
                </a:cxn>
                <a:cxn ang="0">
                  <a:pos x="2033" y="312"/>
                </a:cxn>
                <a:cxn ang="0">
                  <a:pos x="2021" y="324"/>
                </a:cxn>
                <a:cxn ang="0">
                  <a:pos x="2009" y="336"/>
                </a:cxn>
                <a:cxn ang="0">
                  <a:pos x="1979" y="342"/>
                </a:cxn>
                <a:cxn ang="0">
                  <a:pos x="1913" y="336"/>
                </a:cxn>
                <a:cxn ang="0">
                  <a:pos x="1877" y="330"/>
                </a:cxn>
                <a:cxn ang="0">
                  <a:pos x="1865" y="342"/>
                </a:cxn>
                <a:cxn ang="0">
                  <a:pos x="1853" y="354"/>
                </a:cxn>
                <a:cxn ang="0">
                  <a:pos x="1823" y="360"/>
                </a:cxn>
                <a:cxn ang="0">
                  <a:pos x="1764" y="342"/>
                </a:cxn>
                <a:cxn ang="0">
                  <a:pos x="1740" y="342"/>
                </a:cxn>
                <a:cxn ang="0">
                  <a:pos x="1716" y="354"/>
                </a:cxn>
                <a:cxn ang="0">
                  <a:pos x="1656" y="425"/>
                </a:cxn>
                <a:cxn ang="0">
                  <a:pos x="1614" y="569"/>
                </a:cxn>
                <a:cxn ang="0">
                  <a:pos x="1614" y="593"/>
                </a:cxn>
                <a:cxn ang="0">
                  <a:pos x="1620" y="641"/>
                </a:cxn>
                <a:cxn ang="0">
                  <a:pos x="1638" y="659"/>
                </a:cxn>
                <a:cxn ang="0">
                  <a:pos x="1632" y="671"/>
                </a:cxn>
                <a:cxn ang="0">
                  <a:pos x="1620" y="683"/>
                </a:cxn>
                <a:cxn ang="0">
                  <a:pos x="1542" y="689"/>
                </a:cxn>
                <a:cxn ang="0">
                  <a:pos x="1465" y="629"/>
                </a:cxn>
                <a:cxn ang="0">
                  <a:pos x="1333" y="587"/>
                </a:cxn>
                <a:cxn ang="0">
                  <a:pos x="1184" y="671"/>
                </a:cxn>
                <a:cxn ang="0">
                  <a:pos x="1016" y="731"/>
                </a:cxn>
                <a:cxn ang="0">
                  <a:pos x="813" y="743"/>
                </a:cxn>
                <a:cxn ang="0">
                  <a:pos x="628" y="701"/>
                </a:cxn>
                <a:cxn ang="0">
                  <a:pos x="568" y="695"/>
                </a:cxn>
                <a:cxn ang="0">
                  <a:pos x="556" y="701"/>
                </a:cxn>
                <a:cxn ang="0">
                  <a:pos x="520" y="731"/>
                </a:cxn>
                <a:cxn ang="0">
                  <a:pos x="436" y="809"/>
                </a:cxn>
                <a:cxn ang="0">
                  <a:pos x="406" y="821"/>
                </a:cxn>
                <a:cxn ang="0">
                  <a:pos x="382" y="821"/>
                </a:cxn>
                <a:cxn ang="0">
                  <a:pos x="335" y="827"/>
                </a:cxn>
                <a:cxn ang="0">
                  <a:pos x="209" y="851"/>
                </a:cxn>
                <a:cxn ang="0">
                  <a:pos x="173" y="857"/>
                </a:cxn>
                <a:cxn ang="0">
                  <a:pos x="125" y="851"/>
                </a:cxn>
                <a:cxn ang="0">
                  <a:pos x="107" y="857"/>
                </a:cxn>
                <a:cxn ang="0">
                  <a:pos x="101" y="875"/>
                </a:cxn>
                <a:cxn ang="0">
                  <a:pos x="83" y="887"/>
                </a:cxn>
                <a:cxn ang="0">
                  <a:pos x="48" y="899"/>
                </a:cxn>
                <a:cxn ang="0">
                  <a:pos x="2780" y="24"/>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pPr>
                <a:defRPr/>
              </a:pPr>
              <a:endParaRPr lang="ru-RU"/>
            </a:p>
          </p:txBody>
        </p:sp>
        <p:sp>
          <p:nvSpPr>
            <p:cNvPr id="6"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7"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8"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9"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10"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11"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12"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13"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14"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15"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16"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17"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18"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19"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grpSp>
      <p:sp>
        <p:nvSpPr>
          <p:cNvPr id="115730" name="Rectangle 18"/>
          <p:cNvSpPr>
            <a:spLocks noGrp="1" noChangeArrowheads="1"/>
          </p:cNvSpPr>
          <p:nvPr>
            <p:ph type="ctrTitle" sz="quarter"/>
          </p:nvPr>
        </p:nvSpPr>
        <p:spPr>
          <a:xfrm>
            <a:off x="685800" y="1600200"/>
            <a:ext cx="7772400" cy="1828800"/>
          </a:xfrm>
        </p:spPr>
        <p:txBody>
          <a:bodyPr anchor="b"/>
          <a:lstStyle>
            <a:lvl1pPr>
              <a:defRPr sz="5700"/>
            </a:lvl1pPr>
          </a:lstStyle>
          <a:p>
            <a:r>
              <a:rPr lang="ru-RU"/>
              <a:t>Образец заголовка</a:t>
            </a:r>
          </a:p>
        </p:txBody>
      </p:sp>
      <p:sp>
        <p:nvSpPr>
          <p:cNvPr id="115731"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r>
              <a:rPr lang="ru-RU"/>
              <a:t>Образец подзаголовка</a:t>
            </a:r>
          </a:p>
        </p:txBody>
      </p:sp>
      <p:sp>
        <p:nvSpPr>
          <p:cNvPr id="20" name="Rectangle 20"/>
          <p:cNvSpPr>
            <a:spLocks noGrp="1" noChangeArrowheads="1"/>
          </p:cNvSpPr>
          <p:nvPr>
            <p:ph type="dt" sz="quarter" idx="10"/>
          </p:nvPr>
        </p:nvSpPr>
        <p:spPr/>
        <p:txBody>
          <a:bodyPr/>
          <a:lstStyle>
            <a:lvl1pPr>
              <a:defRPr/>
            </a:lvl1pPr>
          </a:lstStyle>
          <a:p>
            <a:pPr>
              <a:defRPr/>
            </a:pPr>
            <a:endParaRPr lang="ru-RU"/>
          </a:p>
        </p:txBody>
      </p:sp>
      <p:sp>
        <p:nvSpPr>
          <p:cNvPr id="21" name="Rectangle 21"/>
          <p:cNvSpPr>
            <a:spLocks noGrp="1" noChangeArrowheads="1"/>
          </p:cNvSpPr>
          <p:nvPr>
            <p:ph type="ftr" sz="quarter" idx="11"/>
          </p:nvPr>
        </p:nvSpPr>
        <p:spPr/>
        <p:txBody>
          <a:bodyPr/>
          <a:lstStyle>
            <a:lvl1pPr>
              <a:defRPr/>
            </a:lvl1pPr>
          </a:lstStyle>
          <a:p>
            <a:pPr>
              <a:defRPr/>
            </a:pPr>
            <a:endParaRPr lang="ru-RU"/>
          </a:p>
        </p:txBody>
      </p:sp>
      <p:sp>
        <p:nvSpPr>
          <p:cNvPr id="22" name="Rectangle 22"/>
          <p:cNvSpPr>
            <a:spLocks noGrp="1" noChangeArrowheads="1"/>
          </p:cNvSpPr>
          <p:nvPr>
            <p:ph type="sldNum" sz="quarter" idx="12"/>
          </p:nvPr>
        </p:nvSpPr>
        <p:spPr/>
        <p:txBody>
          <a:bodyPr/>
          <a:lstStyle>
            <a:lvl1pPr>
              <a:defRPr/>
            </a:lvl1pPr>
          </a:lstStyle>
          <a:p>
            <a:pPr>
              <a:defRPr/>
            </a:pPr>
            <a:fld id="{81B537F8-A165-4EBC-A3C5-FB912E6D6D02}" type="slidenum">
              <a:rPr lang="ru-RU"/>
              <a:pPr>
                <a:defRPr/>
              </a:pPr>
              <a:t>‹#›</a:t>
            </a:fld>
            <a:endParaRPr lang="ru-RU"/>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9"/>
          <p:cNvSpPr>
            <a:spLocks noGrp="1" noChangeArrowheads="1"/>
          </p:cNvSpPr>
          <p:nvPr>
            <p:ph type="dt" sz="half" idx="10"/>
          </p:nvPr>
        </p:nvSpPr>
        <p:spPr>
          <a:ln/>
        </p:spPr>
        <p:txBody>
          <a:bodyPr/>
          <a:lstStyle>
            <a:lvl1pPr>
              <a:defRPr/>
            </a:lvl1pPr>
          </a:lstStyle>
          <a:p>
            <a:pPr>
              <a:defRPr/>
            </a:pPr>
            <a:endParaRPr lang="ru-RU"/>
          </a:p>
        </p:txBody>
      </p:sp>
      <p:sp>
        <p:nvSpPr>
          <p:cNvPr id="5" name="Rectangle 20"/>
          <p:cNvSpPr>
            <a:spLocks noGrp="1" noChangeArrowheads="1"/>
          </p:cNvSpPr>
          <p:nvPr>
            <p:ph type="ftr" sz="quarter" idx="11"/>
          </p:nvPr>
        </p:nvSpPr>
        <p:spPr>
          <a:ln/>
        </p:spPr>
        <p:txBody>
          <a:bodyPr/>
          <a:lstStyle>
            <a:lvl1pPr>
              <a:defRPr/>
            </a:lvl1pPr>
          </a:lstStyle>
          <a:p>
            <a:pPr>
              <a:defRPr/>
            </a:pPr>
            <a:endParaRPr lang="ru-RU"/>
          </a:p>
        </p:txBody>
      </p:sp>
      <p:sp>
        <p:nvSpPr>
          <p:cNvPr id="6" name="Rectangle 21"/>
          <p:cNvSpPr>
            <a:spLocks noGrp="1" noChangeArrowheads="1"/>
          </p:cNvSpPr>
          <p:nvPr>
            <p:ph type="sldNum" sz="quarter" idx="12"/>
          </p:nvPr>
        </p:nvSpPr>
        <p:spPr>
          <a:ln/>
        </p:spPr>
        <p:txBody>
          <a:bodyPr/>
          <a:lstStyle>
            <a:lvl1pPr>
              <a:defRPr/>
            </a:lvl1pPr>
          </a:lstStyle>
          <a:p>
            <a:pPr>
              <a:defRPr/>
            </a:pPr>
            <a:fld id="{F4E85A54-BC43-46EB-AED1-079127453499}" type="slidenum">
              <a:rPr lang="ru-RU"/>
              <a:pPr>
                <a:defRPr/>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9"/>
          <p:cNvSpPr>
            <a:spLocks noGrp="1" noChangeArrowheads="1"/>
          </p:cNvSpPr>
          <p:nvPr>
            <p:ph type="dt" sz="half" idx="10"/>
          </p:nvPr>
        </p:nvSpPr>
        <p:spPr>
          <a:ln/>
        </p:spPr>
        <p:txBody>
          <a:bodyPr/>
          <a:lstStyle>
            <a:lvl1pPr>
              <a:defRPr/>
            </a:lvl1pPr>
          </a:lstStyle>
          <a:p>
            <a:pPr>
              <a:defRPr/>
            </a:pPr>
            <a:endParaRPr lang="ru-RU"/>
          </a:p>
        </p:txBody>
      </p:sp>
      <p:sp>
        <p:nvSpPr>
          <p:cNvPr id="5" name="Rectangle 20"/>
          <p:cNvSpPr>
            <a:spLocks noGrp="1" noChangeArrowheads="1"/>
          </p:cNvSpPr>
          <p:nvPr>
            <p:ph type="ftr" sz="quarter" idx="11"/>
          </p:nvPr>
        </p:nvSpPr>
        <p:spPr>
          <a:ln/>
        </p:spPr>
        <p:txBody>
          <a:bodyPr/>
          <a:lstStyle>
            <a:lvl1pPr>
              <a:defRPr/>
            </a:lvl1pPr>
          </a:lstStyle>
          <a:p>
            <a:pPr>
              <a:defRPr/>
            </a:pPr>
            <a:endParaRPr lang="ru-RU"/>
          </a:p>
        </p:txBody>
      </p:sp>
      <p:sp>
        <p:nvSpPr>
          <p:cNvPr id="6" name="Rectangle 21"/>
          <p:cNvSpPr>
            <a:spLocks noGrp="1" noChangeArrowheads="1"/>
          </p:cNvSpPr>
          <p:nvPr>
            <p:ph type="sldNum" sz="quarter" idx="12"/>
          </p:nvPr>
        </p:nvSpPr>
        <p:spPr>
          <a:ln/>
        </p:spPr>
        <p:txBody>
          <a:bodyPr/>
          <a:lstStyle>
            <a:lvl1pPr>
              <a:defRPr/>
            </a:lvl1pPr>
          </a:lstStyle>
          <a:p>
            <a:pPr>
              <a:defRPr/>
            </a:pPr>
            <a:fld id="{4F1446B8-32D4-4EA4-B634-056D17819CC0}"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9"/>
          <p:cNvSpPr>
            <a:spLocks noGrp="1" noChangeArrowheads="1"/>
          </p:cNvSpPr>
          <p:nvPr>
            <p:ph type="dt" sz="half" idx="10"/>
          </p:nvPr>
        </p:nvSpPr>
        <p:spPr>
          <a:ln/>
        </p:spPr>
        <p:txBody>
          <a:bodyPr/>
          <a:lstStyle>
            <a:lvl1pPr>
              <a:defRPr/>
            </a:lvl1pPr>
          </a:lstStyle>
          <a:p>
            <a:pPr>
              <a:defRPr/>
            </a:pPr>
            <a:endParaRPr lang="ru-RU"/>
          </a:p>
        </p:txBody>
      </p:sp>
      <p:sp>
        <p:nvSpPr>
          <p:cNvPr id="6" name="Rectangle 20"/>
          <p:cNvSpPr>
            <a:spLocks noGrp="1" noChangeArrowheads="1"/>
          </p:cNvSpPr>
          <p:nvPr>
            <p:ph type="ftr" sz="quarter" idx="11"/>
          </p:nvPr>
        </p:nvSpPr>
        <p:spPr>
          <a:ln/>
        </p:spPr>
        <p:txBody>
          <a:bodyPr/>
          <a:lstStyle>
            <a:lvl1pPr>
              <a:defRPr/>
            </a:lvl1pPr>
          </a:lstStyle>
          <a:p>
            <a:pPr>
              <a:defRPr/>
            </a:pPr>
            <a:endParaRPr lang="ru-RU"/>
          </a:p>
        </p:txBody>
      </p:sp>
      <p:sp>
        <p:nvSpPr>
          <p:cNvPr id="7" name="Rectangle 21"/>
          <p:cNvSpPr>
            <a:spLocks noGrp="1" noChangeArrowheads="1"/>
          </p:cNvSpPr>
          <p:nvPr>
            <p:ph type="sldNum" sz="quarter" idx="12"/>
          </p:nvPr>
        </p:nvSpPr>
        <p:spPr>
          <a:ln/>
        </p:spPr>
        <p:txBody>
          <a:bodyPr/>
          <a:lstStyle>
            <a:lvl1pPr>
              <a:defRPr/>
            </a:lvl1pPr>
          </a:lstStyle>
          <a:p>
            <a:pPr>
              <a:defRPr/>
            </a:pPr>
            <a:fld id="{BD9D5AD8-1B6A-4857-B0AE-A9A39294AF96}"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6161322B-3389-448C-B07D-B88CA376AF70}" type="slidenum">
              <a:rPr lang="ru-RU"/>
              <a:pPr>
                <a:defRPr/>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9"/>
          <p:cNvSpPr>
            <a:spLocks noGrp="1" noChangeArrowheads="1"/>
          </p:cNvSpPr>
          <p:nvPr>
            <p:ph type="dt" sz="half" idx="10"/>
          </p:nvPr>
        </p:nvSpPr>
        <p:spPr>
          <a:ln/>
        </p:spPr>
        <p:txBody>
          <a:bodyPr/>
          <a:lstStyle>
            <a:lvl1pPr>
              <a:defRPr/>
            </a:lvl1pPr>
          </a:lstStyle>
          <a:p>
            <a:pPr>
              <a:defRPr/>
            </a:pPr>
            <a:endParaRPr lang="ru-RU"/>
          </a:p>
        </p:txBody>
      </p:sp>
      <p:sp>
        <p:nvSpPr>
          <p:cNvPr id="8" name="Rectangle 20"/>
          <p:cNvSpPr>
            <a:spLocks noGrp="1" noChangeArrowheads="1"/>
          </p:cNvSpPr>
          <p:nvPr>
            <p:ph type="ftr" sz="quarter" idx="11"/>
          </p:nvPr>
        </p:nvSpPr>
        <p:spPr>
          <a:ln/>
        </p:spPr>
        <p:txBody>
          <a:bodyPr/>
          <a:lstStyle>
            <a:lvl1pPr>
              <a:defRPr/>
            </a:lvl1pPr>
          </a:lstStyle>
          <a:p>
            <a:pPr>
              <a:defRPr/>
            </a:pPr>
            <a:endParaRPr lang="ru-RU"/>
          </a:p>
        </p:txBody>
      </p:sp>
      <p:sp>
        <p:nvSpPr>
          <p:cNvPr id="9" name="Rectangle 21"/>
          <p:cNvSpPr>
            <a:spLocks noGrp="1" noChangeArrowheads="1"/>
          </p:cNvSpPr>
          <p:nvPr>
            <p:ph type="sldNum" sz="quarter" idx="12"/>
          </p:nvPr>
        </p:nvSpPr>
        <p:spPr>
          <a:ln/>
        </p:spPr>
        <p:txBody>
          <a:bodyPr/>
          <a:lstStyle>
            <a:lvl1pPr>
              <a:defRPr/>
            </a:lvl1pPr>
          </a:lstStyle>
          <a:p>
            <a:pPr>
              <a:defRPr/>
            </a:pPr>
            <a:fld id="{98724847-8127-46BB-B17F-1CE9CBE9FE6D}" type="slidenum">
              <a:rPr lang="ru-RU"/>
              <a:pPr>
                <a:defRPr/>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9"/>
          <p:cNvSpPr>
            <a:spLocks noGrp="1" noChangeArrowheads="1"/>
          </p:cNvSpPr>
          <p:nvPr>
            <p:ph type="dt" sz="half" idx="10"/>
          </p:nvPr>
        </p:nvSpPr>
        <p:spPr>
          <a:ln/>
        </p:spPr>
        <p:txBody>
          <a:bodyPr/>
          <a:lstStyle>
            <a:lvl1pPr>
              <a:defRPr/>
            </a:lvl1pPr>
          </a:lstStyle>
          <a:p>
            <a:pPr>
              <a:defRPr/>
            </a:pPr>
            <a:endParaRPr lang="ru-RU"/>
          </a:p>
        </p:txBody>
      </p:sp>
      <p:sp>
        <p:nvSpPr>
          <p:cNvPr id="4" name="Rectangle 20"/>
          <p:cNvSpPr>
            <a:spLocks noGrp="1" noChangeArrowheads="1"/>
          </p:cNvSpPr>
          <p:nvPr>
            <p:ph type="ftr" sz="quarter" idx="11"/>
          </p:nvPr>
        </p:nvSpPr>
        <p:spPr>
          <a:ln/>
        </p:spPr>
        <p:txBody>
          <a:bodyPr/>
          <a:lstStyle>
            <a:lvl1pPr>
              <a:defRPr/>
            </a:lvl1pPr>
          </a:lstStyle>
          <a:p>
            <a:pPr>
              <a:defRPr/>
            </a:pPr>
            <a:endParaRPr lang="ru-RU"/>
          </a:p>
        </p:txBody>
      </p:sp>
      <p:sp>
        <p:nvSpPr>
          <p:cNvPr id="5" name="Rectangle 21"/>
          <p:cNvSpPr>
            <a:spLocks noGrp="1" noChangeArrowheads="1"/>
          </p:cNvSpPr>
          <p:nvPr>
            <p:ph type="sldNum" sz="quarter" idx="12"/>
          </p:nvPr>
        </p:nvSpPr>
        <p:spPr>
          <a:ln/>
        </p:spPr>
        <p:txBody>
          <a:bodyPr/>
          <a:lstStyle>
            <a:lvl1pPr>
              <a:defRPr/>
            </a:lvl1pPr>
          </a:lstStyle>
          <a:p>
            <a:pPr>
              <a:defRPr/>
            </a:pPr>
            <a:fld id="{19EF462F-6CF3-4269-83FF-9F7D90F00F57}" type="slidenum">
              <a:rPr lang="ru-RU"/>
              <a:pPr>
                <a:defRPr/>
              </a:pPr>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ru-RU"/>
          </a:p>
        </p:txBody>
      </p:sp>
      <p:sp>
        <p:nvSpPr>
          <p:cNvPr id="3" name="Rectangle 20"/>
          <p:cNvSpPr>
            <a:spLocks noGrp="1" noChangeArrowheads="1"/>
          </p:cNvSpPr>
          <p:nvPr>
            <p:ph type="ftr" sz="quarter" idx="11"/>
          </p:nvPr>
        </p:nvSpPr>
        <p:spPr>
          <a:ln/>
        </p:spPr>
        <p:txBody>
          <a:bodyPr/>
          <a:lstStyle>
            <a:lvl1pPr>
              <a:defRPr/>
            </a:lvl1pPr>
          </a:lstStyle>
          <a:p>
            <a:pPr>
              <a:defRPr/>
            </a:pPr>
            <a:endParaRPr lang="ru-RU"/>
          </a:p>
        </p:txBody>
      </p:sp>
      <p:sp>
        <p:nvSpPr>
          <p:cNvPr id="4" name="Rectangle 21"/>
          <p:cNvSpPr>
            <a:spLocks noGrp="1" noChangeArrowheads="1"/>
          </p:cNvSpPr>
          <p:nvPr>
            <p:ph type="sldNum" sz="quarter" idx="12"/>
          </p:nvPr>
        </p:nvSpPr>
        <p:spPr>
          <a:ln/>
        </p:spPr>
        <p:txBody>
          <a:bodyPr/>
          <a:lstStyle>
            <a:lvl1pPr>
              <a:defRPr/>
            </a:lvl1pPr>
          </a:lstStyle>
          <a:p>
            <a:pPr>
              <a:defRPr/>
            </a:pPr>
            <a:fld id="{7A9163E9-1337-41DD-838F-E16D4026FC79}" type="slidenum">
              <a:rPr lang="ru-RU"/>
              <a:pPr>
                <a:defRPr/>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9"/>
          <p:cNvSpPr>
            <a:spLocks noGrp="1" noChangeArrowheads="1"/>
          </p:cNvSpPr>
          <p:nvPr>
            <p:ph type="dt" sz="half" idx="10"/>
          </p:nvPr>
        </p:nvSpPr>
        <p:spPr>
          <a:ln/>
        </p:spPr>
        <p:txBody>
          <a:bodyPr/>
          <a:lstStyle>
            <a:lvl1pPr>
              <a:defRPr/>
            </a:lvl1pPr>
          </a:lstStyle>
          <a:p>
            <a:pPr>
              <a:defRPr/>
            </a:pPr>
            <a:endParaRPr lang="ru-RU"/>
          </a:p>
        </p:txBody>
      </p:sp>
      <p:sp>
        <p:nvSpPr>
          <p:cNvPr id="6" name="Rectangle 20"/>
          <p:cNvSpPr>
            <a:spLocks noGrp="1" noChangeArrowheads="1"/>
          </p:cNvSpPr>
          <p:nvPr>
            <p:ph type="ftr" sz="quarter" idx="11"/>
          </p:nvPr>
        </p:nvSpPr>
        <p:spPr>
          <a:ln/>
        </p:spPr>
        <p:txBody>
          <a:bodyPr/>
          <a:lstStyle>
            <a:lvl1pPr>
              <a:defRPr/>
            </a:lvl1pPr>
          </a:lstStyle>
          <a:p>
            <a:pPr>
              <a:defRPr/>
            </a:pPr>
            <a:endParaRPr lang="ru-RU"/>
          </a:p>
        </p:txBody>
      </p:sp>
      <p:sp>
        <p:nvSpPr>
          <p:cNvPr id="7" name="Rectangle 21"/>
          <p:cNvSpPr>
            <a:spLocks noGrp="1" noChangeArrowheads="1"/>
          </p:cNvSpPr>
          <p:nvPr>
            <p:ph type="sldNum" sz="quarter" idx="12"/>
          </p:nvPr>
        </p:nvSpPr>
        <p:spPr>
          <a:ln/>
        </p:spPr>
        <p:txBody>
          <a:bodyPr/>
          <a:lstStyle>
            <a:lvl1pPr>
              <a:defRPr/>
            </a:lvl1pPr>
          </a:lstStyle>
          <a:p>
            <a:pPr>
              <a:defRPr/>
            </a:pPr>
            <a:fld id="{AF81D3CE-7B7E-4A16-9467-A59EA34AE989}" type="slidenum">
              <a:rPr lang="ru-RU"/>
              <a:pPr>
                <a:defRPr/>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9"/>
          <p:cNvSpPr>
            <a:spLocks noGrp="1" noChangeArrowheads="1"/>
          </p:cNvSpPr>
          <p:nvPr>
            <p:ph type="dt" sz="half" idx="10"/>
          </p:nvPr>
        </p:nvSpPr>
        <p:spPr>
          <a:ln/>
        </p:spPr>
        <p:txBody>
          <a:bodyPr/>
          <a:lstStyle>
            <a:lvl1pPr>
              <a:defRPr/>
            </a:lvl1pPr>
          </a:lstStyle>
          <a:p>
            <a:pPr>
              <a:defRPr/>
            </a:pPr>
            <a:endParaRPr lang="ru-RU"/>
          </a:p>
        </p:txBody>
      </p:sp>
      <p:sp>
        <p:nvSpPr>
          <p:cNvPr id="6" name="Rectangle 20"/>
          <p:cNvSpPr>
            <a:spLocks noGrp="1" noChangeArrowheads="1"/>
          </p:cNvSpPr>
          <p:nvPr>
            <p:ph type="ftr" sz="quarter" idx="11"/>
          </p:nvPr>
        </p:nvSpPr>
        <p:spPr>
          <a:ln/>
        </p:spPr>
        <p:txBody>
          <a:bodyPr/>
          <a:lstStyle>
            <a:lvl1pPr>
              <a:defRPr/>
            </a:lvl1pPr>
          </a:lstStyle>
          <a:p>
            <a:pPr>
              <a:defRPr/>
            </a:pPr>
            <a:endParaRPr lang="ru-RU"/>
          </a:p>
        </p:txBody>
      </p:sp>
      <p:sp>
        <p:nvSpPr>
          <p:cNvPr id="7" name="Rectangle 21"/>
          <p:cNvSpPr>
            <a:spLocks noGrp="1" noChangeArrowheads="1"/>
          </p:cNvSpPr>
          <p:nvPr>
            <p:ph type="sldNum" sz="quarter" idx="12"/>
          </p:nvPr>
        </p:nvSpPr>
        <p:spPr>
          <a:ln/>
        </p:spPr>
        <p:txBody>
          <a:bodyPr/>
          <a:lstStyle>
            <a:lvl1pPr>
              <a:defRPr/>
            </a:lvl1pPr>
          </a:lstStyle>
          <a:p>
            <a:pPr>
              <a:defRPr/>
            </a:pPr>
            <a:fld id="{B37B9B0E-177F-42DE-98B5-C5EFE0257EBE}" type="slidenum">
              <a:rPr lang="ru-RU"/>
              <a:pPr>
                <a:defRPr/>
              </a:pPr>
              <a:t>‹#›</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9"/>
          <p:cNvSpPr>
            <a:spLocks noGrp="1" noChangeArrowheads="1"/>
          </p:cNvSpPr>
          <p:nvPr>
            <p:ph type="dt" sz="half" idx="10"/>
          </p:nvPr>
        </p:nvSpPr>
        <p:spPr>
          <a:ln/>
        </p:spPr>
        <p:txBody>
          <a:bodyPr/>
          <a:lstStyle>
            <a:lvl1pPr>
              <a:defRPr/>
            </a:lvl1pPr>
          </a:lstStyle>
          <a:p>
            <a:pPr>
              <a:defRPr/>
            </a:pPr>
            <a:endParaRPr lang="ru-RU"/>
          </a:p>
        </p:txBody>
      </p:sp>
      <p:sp>
        <p:nvSpPr>
          <p:cNvPr id="5" name="Rectangle 20"/>
          <p:cNvSpPr>
            <a:spLocks noGrp="1" noChangeArrowheads="1"/>
          </p:cNvSpPr>
          <p:nvPr>
            <p:ph type="ftr" sz="quarter" idx="11"/>
          </p:nvPr>
        </p:nvSpPr>
        <p:spPr>
          <a:ln/>
        </p:spPr>
        <p:txBody>
          <a:bodyPr/>
          <a:lstStyle>
            <a:lvl1pPr>
              <a:defRPr/>
            </a:lvl1pPr>
          </a:lstStyle>
          <a:p>
            <a:pPr>
              <a:defRPr/>
            </a:pPr>
            <a:endParaRPr lang="ru-RU"/>
          </a:p>
        </p:txBody>
      </p:sp>
      <p:sp>
        <p:nvSpPr>
          <p:cNvPr id="6" name="Rectangle 21"/>
          <p:cNvSpPr>
            <a:spLocks noGrp="1" noChangeArrowheads="1"/>
          </p:cNvSpPr>
          <p:nvPr>
            <p:ph type="sldNum" sz="quarter" idx="12"/>
          </p:nvPr>
        </p:nvSpPr>
        <p:spPr>
          <a:ln/>
        </p:spPr>
        <p:txBody>
          <a:bodyPr/>
          <a:lstStyle>
            <a:lvl1pPr>
              <a:defRPr/>
            </a:lvl1pPr>
          </a:lstStyle>
          <a:p>
            <a:pPr>
              <a:defRPr/>
            </a:pPr>
            <a:fld id="{A81A8419-2C06-40AA-8180-6C26F8F9FB27}" type="slidenum">
              <a:rPr lang="ru-RU"/>
              <a:pPr>
                <a:defRPr/>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9"/>
          <p:cNvSpPr>
            <a:spLocks noGrp="1" noChangeArrowheads="1"/>
          </p:cNvSpPr>
          <p:nvPr>
            <p:ph type="dt" sz="half" idx="10"/>
          </p:nvPr>
        </p:nvSpPr>
        <p:spPr>
          <a:ln/>
        </p:spPr>
        <p:txBody>
          <a:bodyPr/>
          <a:lstStyle>
            <a:lvl1pPr>
              <a:defRPr/>
            </a:lvl1pPr>
          </a:lstStyle>
          <a:p>
            <a:pPr>
              <a:defRPr/>
            </a:pPr>
            <a:endParaRPr lang="ru-RU"/>
          </a:p>
        </p:txBody>
      </p:sp>
      <p:sp>
        <p:nvSpPr>
          <p:cNvPr id="5" name="Rectangle 20"/>
          <p:cNvSpPr>
            <a:spLocks noGrp="1" noChangeArrowheads="1"/>
          </p:cNvSpPr>
          <p:nvPr>
            <p:ph type="ftr" sz="quarter" idx="11"/>
          </p:nvPr>
        </p:nvSpPr>
        <p:spPr>
          <a:ln/>
        </p:spPr>
        <p:txBody>
          <a:bodyPr/>
          <a:lstStyle>
            <a:lvl1pPr>
              <a:defRPr/>
            </a:lvl1pPr>
          </a:lstStyle>
          <a:p>
            <a:pPr>
              <a:defRPr/>
            </a:pPr>
            <a:endParaRPr lang="ru-RU"/>
          </a:p>
        </p:txBody>
      </p:sp>
      <p:sp>
        <p:nvSpPr>
          <p:cNvPr id="6" name="Rectangle 21"/>
          <p:cNvSpPr>
            <a:spLocks noGrp="1" noChangeArrowheads="1"/>
          </p:cNvSpPr>
          <p:nvPr>
            <p:ph type="sldNum" sz="quarter" idx="12"/>
          </p:nvPr>
        </p:nvSpPr>
        <p:spPr>
          <a:ln/>
        </p:spPr>
        <p:txBody>
          <a:bodyPr/>
          <a:lstStyle>
            <a:lvl1pPr>
              <a:defRPr/>
            </a:lvl1pPr>
          </a:lstStyle>
          <a:p>
            <a:pPr>
              <a:defRPr/>
            </a:pPr>
            <a:fld id="{1BA2C6DD-372F-4CAB-BFBB-EC70B8B5DE4B}" type="slidenum">
              <a:rPr lang="ru-RU"/>
              <a:pPr>
                <a:defRPr/>
              </a:pPr>
              <a:t>‹#›</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лип 3"/>
          <p:cNvSpPr>
            <a:spLocks noGrp="1"/>
          </p:cNvSpPr>
          <p:nvPr>
            <p:ph type="clipArt" sz="half" idx="2"/>
          </p:nvPr>
        </p:nvSpPr>
        <p:spPr>
          <a:xfrm>
            <a:off x="4648200" y="1600200"/>
            <a:ext cx="4038600" cy="4530725"/>
          </a:xfrm>
        </p:spPr>
        <p:txBody>
          <a:bodyPr/>
          <a:lstStyle/>
          <a:p>
            <a:pPr lvl="0"/>
            <a:endParaRPr lang="ru-RU" noProof="0" smtClean="0"/>
          </a:p>
        </p:txBody>
      </p:sp>
      <p:sp>
        <p:nvSpPr>
          <p:cNvPr id="5" name="Rectangle 19"/>
          <p:cNvSpPr>
            <a:spLocks noGrp="1" noChangeArrowheads="1"/>
          </p:cNvSpPr>
          <p:nvPr>
            <p:ph type="dt" sz="half" idx="10"/>
          </p:nvPr>
        </p:nvSpPr>
        <p:spPr>
          <a:ln/>
        </p:spPr>
        <p:txBody>
          <a:bodyPr/>
          <a:lstStyle>
            <a:lvl1pPr>
              <a:defRPr/>
            </a:lvl1pPr>
          </a:lstStyle>
          <a:p>
            <a:pPr>
              <a:defRPr/>
            </a:pPr>
            <a:endParaRPr lang="ru-RU"/>
          </a:p>
        </p:txBody>
      </p:sp>
      <p:sp>
        <p:nvSpPr>
          <p:cNvPr id="6" name="Rectangle 20"/>
          <p:cNvSpPr>
            <a:spLocks noGrp="1" noChangeArrowheads="1"/>
          </p:cNvSpPr>
          <p:nvPr>
            <p:ph type="ftr" sz="quarter" idx="11"/>
          </p:nvPr>
        </p:nvSpPr>
        <p:spPr>
          <a:ln/>
        </p:spPr>
        <p:txBody>
          <a:bodyPr/>
          <a:lstStyle>
            <a:lvl1pPr>
              <a:defRPr/>
            </a:lvl1pPr>
          </a:lstStyle>
          <a:p>
            <a:pPr>
              <a:defRPr/>
            </a:pPr>
            <a:endParaRPr lang="ru-RU"/>
          </a:p>
        </p:txBody>
      </p:sp>
      <p:sp>
        <p:nvSpPr>
          <p:cNvPr id="7" name="Rectangle 21"/>
          <p:cNvSpPr>
            <a:spLocks noGrp="1" noChangeArrowheads="1"/>
          </p:cNvSpPr>
          <p:nvPr>
            <p:ph type="sldNum" sz="quarter" idx="12"/>
          </p:nvPr>
        </p:nvSpPr>
        <p:spPr>
          <a:ln/>
        </p:spPr>
        <p:txBody>
          <a:bodyPr/>
          <a:lstStyle>
            <a:lvl1pPr>
              <a:defRPr/>
            </a:lvl1pPr>
          </a:lstStyle>
          <a:p>
            <a:pPr>
              <a:defRPr/>
            </a:pPr>
            <a:fld id="{7A12DCBA-66BA-4419-8DA8-C148C32676C3}" type="slidenum">
              <a:rPr lang="ru-RU"/>
              <a:pPr>
                <a:defRPr/>
              </a:pPr>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33B73C9-919E-4949-81B1-DA4B7C3E3356}" type="slidenum">
              <a:rPr lang="ru-RU"/>
              <a:pPr>
                <a:defRPr/>
              </a:pPr>
              <a:t>‹#›</a:t>
            </a:fld>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307D643-8367-48DF-B46F-8C94F42D3791}"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1"/>
          <p:cNvSpPr>
            <a:spLocks noGrp="1" noChangeArrowheads="1"/>
          </p:cNvSpPr>
          <p:nvPr>
            <p:ph type="dt" sz="half" idx="10"/>
          </p:nvPr>
        </p:nvSpPr>
        <p:spPr>
          <a:ln/>
        </p:spPr>
        <p:txBody>
          <a:bodyPr/>
          <a:lstStyle>
            <a:lvl1pPr>
              <a:defRPr/>
            </a:lvl1pPr>
          </a:lstStyle>
          <a:p>
            <a:pPr>
              <a:defRPr/>
            </a:pP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pPr>
              <a:defRPr/>
            </a:pPr>
            <a:fld id="{808A75C0-5131-4B40-B6B0-7D24A7FFFCC1}" type="slidenum">
              <a:rPr lang="ru-RU"/>
              <a:pPr>
                <a:defRPr/>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388E528-F766-48CF-94BE-F5C03DE0F65C}" type="slidenum">
              <a:rPr lang="ru-RU"/>
              <a:pPr>
                <a:defRPr/>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A12330B-90FF-4651-8D53-F8A8787EB2AC}" type="slidenum">
              <a:rPr lang="ru-RU"/>
              <a:pPr>
                <a:defRPr/>
              </a:pPr>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4418AEB6-D691-4E6A-BD13-56A0EFA74407}" type="slidenum">
              <a:rPr lang="ru-RU"/>
              <a:pPr>
                <a:defRPr/>
              </a:pPr>
              <a:t>‹#›</a:t>
            </a:fld>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BFDBB2E5-3C05-44BF-AD75-33BC81EBA59E}" type="slidenum">
              <a:rPr lang="ru-RU"/>
              <a:pPr>
                <a:defRPr/>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1E54389A-F110-4B04-B23E-79225EDB3F48}" type="slidenum">
              <a:rPr lang="ru-RU"/>
              <a:pPr>
                <a:defRPr/>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ED0B4B99-5DAB-4124-8322-0EAF8F0D9FD8}" type="slidenum">
              <a:rPr lang="ru-RU"/>
              <a:pPr>
                <a:defRPr/>
              </a:pPr>
              <a:t>‹#›</a:t>
            </a:fld>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CD814A91-102F-4B58-8707-B3798B5AA851}" type="slidenum">
              <a:rPr lang="ru-RU"/>
              <a:pPr>
                <a:defRPr/>
              </a:pPr>
              <a:t>‹#›</a:t>
            </a:fld>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AB6FB2E-FB02-45C1-8EE5-C06344580B1D}" type="slidenum">
              <a:rPr lang="ru-RU"/>
              <a:pPr>
                <a:defRPr/>
              </a:pPr>
              <a:t>‹#›</a:t>
            </a:fld>
            <a:endParaRPr lang="ru-RU"/>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C7E26DD-AECE-40D0-8935-97904C425676}" type="slidenum">
              <a:rPr lang="ru-RU"/>
              <a:pPr>
                <a:defRPr/>
              </a:pPr>
              <a:t>‹#›</a:t>
            </a:fld>
            <a:endParaRPr lang="ru-R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EE3CD8EB-7351-43F9-84BC-1057166FF1D7}"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xmlns="" val="1021947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1"/>
          <p:cNvSpPr>
            <a:spLocks noGrp="1" noChangeArrowheads="1"/>
          </p:cNvSpPr>
          <p:nvPr>
            <p:ph type="dt" sz="half" idx="10"/>
          </p:nvPr>
        </p:nvSpPr>
        <p:spPr>
          <a:ln/>
        </p:spPr>
        <p:txBody>
          <a:bodyPr/>
          <a:lstStyle>
            <a:lvl1pPr>
              <a:defRPr/>
            </a:lvl1pPr>
          </a:lstStyle>
          <a:p>
            <a:pPr>
              <a:defRPr/>
            </a:pPr>
            <a:endParaRPr lang="ru-RU"/>
          </a:p>
        </p:txBody>
      </p:sp>
      <p:sp>
        <p:nvSpPr>
          <p:cNvPr id="8" name="Rectangle 12"/>
          <p:cNvSpPr>
            <a:spLocks noGrp="1" noChangeArrowheads="1"/>
          </p:cNvSpPr>
          <p:nvPr>
            <p:ph type="ftr" sz="quarter" idx="11"/>
          </p:nvPr>
        </p:nvSpPr>
        <p:spPr>
          <a:ln/>
        </p:spPr>
        <p:txBody>
          <a:bodyPr/>
          <a:lstStyle>
            <a:lvl1pPr>
              <a:defRPr/>
            </a:lvl1pPr>
          </a:lstStyle>
          <a:p>
            <a:pPr>
              <a:defRPr/>
            </a:pPr>
            <a:endParaRPr lang="ru-RU"/>
          </a:p>
        </p:txBody>
      </p:sp>
      <p:sp>
        <p:nvSpPr>
          <p:cNvPr id="9" name="Rectangle 13"/>
          <p:cNvSpPr>
            <a:spLocks noGrp="1" noChangeArrowheads="1"/>
          </p:cNvSpPr>
          <p:nvPr>
            <p:ph type="sldNum" sz="quarter" idx="12"/>
          </p:nvPr>
        </p:nvSpPr>
        <p:spPr>
          <a:ln/>
        </p:spPr>
        <p:txBody>
          <a:bodyPr/>
          <a:lstStyle>
            <a:lvl1pPr>
              <a:defRPr/>
            </a:lvl1pPr>
          </a:lstStyle>
          <a:p>
            <a:pPr>
              <a:defRPr/>
            </a:pPr>
            <a:fld id="{76C364E0-3568-41CB-8EEE-A5D2589AEE54}" type="slidenum">
              <a:rPr lang="ru-RU"/>
              <a:pPr>
                <a:defRPr/>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8D689801-F3EA-442C-89EE-61CE586662D1}"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xmlns="" val="31304928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982E0E20-D509-4E85-ABCB-37551C1EF421}"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xmlns="" val="14325153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0A3F9188-8613-40C8-B3BD-8708C946A2E1}"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xmlns="" val="2209639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solidFill>
                <a:srgbClr val="000000"/>
              </a:solidFill>
            </a:endParaRPr>
          </a:p>
        </p:txBody>
      </p:sp>
      <p:sp>
        <p:nvSpPr>
          <p:cNvPr id="8" name="Нижний колонтитул 7"/>
          <p:cNvSpPr>
            <a:spLocks noGrp="1"/>
          </p:cNvSpPr>
          <p:nvPr>
            <p:ph type="ftr" sz="quarter" idx="11"/>
          </p:nvPr>
        </p:nvSpPr>
        <p:spPr/>
        <p:txBody>
          <a:bodyPr/>
          <a:lstStyle>
            <a:lvl1pPr>
              <a:defRPr/>
            </a:lvl1pPr>
          </a:lstStyle>
          <a:p>
            <a:endParaRPr lang="ru-RU">
              <a:solidFill>
                <a:srgbClr val="000000"/>
              </a:solidFill>
            </a:endParaRPr>
          </a:p>
        </p:txBody>
      </p:sp>
      <p:sp>
        <p:nvSpPr>
          <p:cNvPr id="9" name="Номер слайда 8"/>
          <p:cNvSpPr>
            <a:spLocks noGrp="1"/>
          </p:cNvSpPr>
          <p:nvPr>
            <p:ph type="sldNum" sz="quarter" idx="12"/>
          </p:nvPr>
        </p:nvSpPr>
        <p:spPr/>
        <p:txBody>
          <a:bodyPr/>
          <a:lstStyle>
            <a:lvl1pPr>
              <a:defRPr/>
            </a:lvl1pPr>
          </a:lstStyle>
          <a:p>
            <a:fld id="{D8C91209-F871-48FC-AEE2-549EFBE16924}"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xmlns="" val="18742946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solidFill>
                <a:srgbClr val="000000"/>
              </a:solidFill>
            </a:endParaRPr>
          </a:p>
        </p:txBody>
      </p:sp>
      <p:sp>
        <p:nvSpPr>
          <p:cNvPr id="4" name="Нижний колонтитул 3"/>
          <p:cNvSpPr>
            <a:spLocks noGrp="1"/>
          </p:cNvSpPr>
          <p:nvPr>
            <p:ph type="ftr" sz="quarter" idx="11"/>
          </p:nvPr>
        </p:nvSpPr>
        <p:spPr/>
        <p:txBody>
          <a:bodyPr/>
          <a:lstStyle>
            <a:lvl1pPr>
              <a:defRPr/>
            </a:lvl1pPr>
          </a:lstStyle>
          <a:p>
            <a:endParaRPr lang="ru-RU">
              <a:solidFill>
                <a:srgbClr val="000000"/>
              </a:solidFill>
            </a:endParaRPr>
          </a:p>
        </p:txBody>
      </p:sp>
      <p:sp>
        <p:nvSpPr>
          <p:cNvPr id="5" name="Номер слайда 4"/>
          <p:cNvSpPr>
            <a:spLocks noGrp="1"/>
          </p:cNvSpPr>
          <p:nvPr>
            <p:ph type="sldNum" sz="quarter" idx="12"/>
          </p:nvPr>
        </p:nvSpPr>
        <p:spPr/>
        <p:txBody>
          <a:bodyPr/>
          <a:lstStyle>
            <a:lvl1pPr>
              <a:defRPr/>
            </a:lvl1pPr>
          </a:lstStyle>
          <a:p>
            <a:fld id="{11C38AEF-98ED-41E8-8868-4DBBD339C5A3}"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xmlns="" val="10756490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solidFill>
                <a:srgbClr val="000000"/>
              </a:solidFill>
            </a:endParaRPr>
          </a:p>
        </p:txBody>
      </p:sp>
      <p:sp>
        <p:nvSpPr>
          <p:cNvPr id="3" name="Нижний колонтитул 2"/>
          <p:cNvSpPr>
            <a:spLocks noGrp="1"/>
          </p:cNvSpPr>
          <p:nvPr>
            <p:ph type="ftr" sz="quarter" idx="11"/>
          </p:nvPr>
        </p:nvSpPr>
        <p:spPr/>
        <p:txBody>
          <a:bodyPr/>
          <a:lstStyle>
            <a:lvl1pPr>
              <a:defRPr/>
            </a:lvl1pPr>
          </a:lstStyle>
          <a:p>
            <a:endParaRPr lang="ru-RU">
              <a:solidFill>
                <a:srgbClr val="000000"/>
              </a:solidFill>
            </a:endParaRPr>
          </a:p>
        </p:txBody>
      </p:sp>
      <p:sp>
        <p:nvSpPr>
          <p:cNvPr id="4" name="Номер слайда 3"/>
          <p:cNvSpPr>
            <a:spLocks noGrp="1"/>
          </p:cNvSpPr>
          <p:nvPr>
            <p:ph type="sldNum" sz="quarter" idx="12"/>
          </p:nvPr>
        </p:nvSpPr>
        <p:spPr/>
        <p:txBody>
          <a:bodyPr/>
          <a:lstStyle>
            <a:lvl1pPr>
              <a:defRPr/>
            </a:lvl1pPr>
          </a:lstStyle>
          <a:p>
            <a:fld id="{490272CB-EDD2-4605-A0B7-78F3F5DDCCBB}"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xmlns="" val="14381963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BC95184A-023E-4155-9F18-503C537D2C92}"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xmlns="" val="36670491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D5DEB795-B760-4A68-96BA-5195B74B988C}"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xmlns="" val="41538941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147485FD-FF1D-4CB5-B395-CED09E27ECFB}"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xmlns="" val="38838970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E95747C5-0EEA-456F-97D9-B1FF22DD0DFE}"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xmlns="" val="2429393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1"/>
          <p:cNvSpPr>
            <a:spLocks noGrp="1" noChangeArrowheads="1"/>
          </p:cNvSpPr>
          <p:nvPr>
            <p:ph type="dt" sz="half" idx="10"/>
          </p:nvPr>
        </p:nvSpPr>
        <p:spPr>
          <a:ln/>
        </p:spPr>
        <p:txBody>
          <a:bodyPr/>
          <a:lstStyle>
            <a:lvl1pPr>
              <a:defRPr/>
            </a:lvl1pPr>
          </a:lstStyle>
          <a:p>
            <a:pPr>
              <a:defRPr/>
            </a:pPr>
            <a:endParaRPr lang="ru-RU"/>
          </a:p>
        </p:txBody>
      </p:sp>
      <p:sp>
        <p:nvSpPr>
          <p:cNvPr id="4" name="Rectangle 12"/>
          <p:cNvSpPr>
            <a:spLocks noGrp="1" noChangeArrowheads="1"/>
          </p:cNvSpPr>
          <p:nvPr>
            <p:ph type="ftr" sz="quarter" idx="11"/>
          </p:nvPr>
        </p:nvSpPr>
        <p:spPr>
          <a:ln/>
        </p:spPr>
        <p:txBody>
          <a:bodyPr/>
          <a:lstStyle>
            <a:lvl1pPr>
              <a:defRPr/>
            </a:lvl1pPr>
          </a:lstStyle>
          <a:p>
            <a:pPr>
              <a:defRPr/>
            </a:pPr>
            <a:endParaRPr lang="ru-RU"/>
          </a:p>
        </p:txBody>
      </p:sp>
      <p:sp>
        <p:nvSpPr>
          <p:cNvPr id="5" name="Rectangle 13"/>
          <p:cNvSpPr>
            <a:spLocks noGrp="1" noChangeArrowheads="1"/>
          </p:cNvSpPr>
          <p:nvPr>
            <p:ph type="sldNum" sz="quarter" idx="12"/>
          </p:nvPr>
        </p:nvSpPr>
        <p:spPr>
          <a:ln/>
        </p:spPr>
        <p:txBody>
          <a:bodyPr/>
          <a:lstStyle>
            <a:lvl1pPr>
              <a:defRPr/>
            </a:lvl1pPr>
          </a:lstStyle>
          <a:p>
            <a:pPr>
              <a:defRPr/>
            </a:pPr>
            <a:fld id="{81E55F20-D522-464A-B6A6-61B916B79F79}"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ru-RU"/>
          </a:p>
        </p:txBody>
      </p:sp>
      <p:sp>
        <p:nvSpPr>
          <p:cNvPr id="3" name="Rectangle 12"/>
          <p:cNvSpPr>
            <a:spLocks noGrp="1" noChangeArrowheads="1"/>
          </p:cNvSpPr>
          <p:nvPr>
            <p:ph type="ftr" sz="quarter" idx="11"/>
          </p:nvPr>
        </p:nvSpPr>
        <p:spPr>
          <a:ln/>
        </p:spPr>
        <p:txBody>
          <a:bodyPr/>
          <a:lstStyle>
            <a:lvl1pPr>
              <a:defRPr/>
            </a:lvl1pPr>
          </a:lstStyle>
          <a:p>
            <a:pPr>
              <a:defRPr/>
            </a:pPr>
            <a:endParaRPr lang="ru-RU"/>
          </a:p>
        </p:txBody>
      </p:sp>
      <p:sp>
        <p:nvSpPr>
          <p:cNvPr id="4" name="Rectangle 13"/>
          <p:cNvSpPr>
            <a:spLocks noGrp="1" noChangeArrowheads="1"/>
          </p:cNvSpPr>
          <p:nvPr>
            <p:ph type="sldNum" sz="quarter" idx="12"/>
          </p:nvPr>
        </p:nvSpPr>
        <p:spPr>
          <a:ln/>
        </p:spPr>
        <p:txBody>
          <a:bodyPr/>
          <a:lstStyle>
            <a:lvl1pPr>
              <a:defRPr/>
            </a:lvl1pPr>
          </a:lstStyle>
          <a:p>
            <a:pPr>
              <a:defRPr/>
            </a:pPr>
            <a:fld id="{F7ECE9A2-DE0D-4C12-B760-5B5E1FFEDDE5}"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dt" sz="half" idx="10"/>
          </p:nvPr>
        </p:nvSpPr>
        <p:spPr>
          <a:ln/>
        </p:spPr>
        <p:txBody>
          <a:bodyPr/>
          <a:lstStyle>
            <a:lvl1pPr>
              <a:defRPr/>
            </a:lvl1pPr>
          </a:lstStyle>
          <a:p>
            <a:pPr>
              <a:defRPr/>
            </a:pP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pPr>
              <a:defRPr/>
            </a:pPr>
            <a:fld id="{BEB24A4C-D5E8-4F6E-9D32-EA1BA962F19E}"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dt" sz="half" idx="10"/>
          </p:nvPr>
        </p:nvSpPr>
        <p:spPr>
          <a:ln/>
        </p:spPr>
        <p:txBody>
          <a:bodyPr/>
          <a:lstStyle>
            <a:lvl1pPr>
              <a:defRPr/>
            </a:lvl1pPr>
          </a:lstStyle>
          <a:p>
            <a:pPr>
              <a:defRPr/>
            </a:pP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pPr>
              <a:defRPr/>
            </a:pPr>
            <a:fld id="{6504BCDE-80D0-4F3F-BDD7-64EB4D99DD12}"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2.jpe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319088" y="1828800"/>
            <a:ext cx="8824912" cy="5029200"/>
            <a:chOff x="201" y="1152"/>
            <a:chExt cx="5559" cy="3168"/>
          </a:xfrm>
        </p:grpSpPr>
        <p:sp>
          <p:nvSpPr>
            <p:cNvPr id="70659"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a:defRPr/>
              </a:pPr>
              <a:endParaRPr lang="ru-RU"/>
            </a:p>
          </p:txBody>
        </p:sp>
        <p:sp>
          <p:nvSpPr>
            <p:cNvPr id="70660"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pPr>
                <a:defRPr/>
              </a:pPr>
              <a:endParaRPr lang="ru-RU"/>
            </a:p>
          </p:txBody>
        </p:sp>
        <p:sp>
          <p:nvSpPr>
            <p:cNvPr id="70661"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pPr>
                <a:defRPr/>
              </a:pPr>
              <a:endParaRPr lang="ru-RU"/>
            </a:p>
          </p:txBody>
        </p:sp>
        <p:sp>
          <p:nvSpPr>
            <p:cNvPr id="70662"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ru-RU"/>
            </a:p>
          </p:txBody>
        </p:sp>
        <p:sp>
          <p:nvSpPr>
            <p:cNvPr id="70663"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ru-RU"/>
            </a:p>
          </p:txBody>
        </p:sp>
        <p:sp>
          <p:nvSpPr>
            <p:cNvPr id="70664"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ru-RU"/>
            </a:p>
          </p:txBody>
        </p:sp>
        <p:sp>
          <p:nvSpPr>
            <p:cNvPr id="70665"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ru-RU"/>
            </a:p>
          </p:txBody>
        </p:sp>
        <p:sp>
          <p:nvSpPr>
            <p:cNvPr id="70666"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a:defRPr/>
              </a:pPr>
              <a:endParaRPr lang="ru-RU"/>
            </a:p>
          </p:txBody>
        </p:sp>
      </p:grpSp>
      <p:sp>
        <p:nvSpPr>
          <p:cNvPr id="70667"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aseline="0">
                <a:solidFill>
                  <a:schemeClr val="tx1"/>
                </a:solidFill>
                <a:effectLst>
                  <a:outerShdw blurRad="38100" dist="38100" dir="2700000" algn="tl">
                    <a:srgbClr val="000000"/>
                  </a:outerShdw>
                </a:effectLst>
              </a:defRPr>
            </a:lvl1pPr>
          </a:lstStyle>
          <a:p>
            <a:pPr>
              <a:defRPr/>
            </a:pPr>
            <a:endParaRPr lang="ru-RU"/>
          </a:p>
        </p:txBody>
      </p:sp>
      <p:sp>
        <p:nvSpPr>
          <p:cNvPr id="70668"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aseline="0">
                <a:solidFill>
                  <a:schemeClr val="tx1"/>
                </a:solidFill>
                <a:effectLst>
                  <a:outerShdw blurRad="38100" dist="38100" dir="2700000" algn="tl">
                    <a:srgbClr val="000000"/>
                  </a:outerShdw>
                </a:effectLst>
              </a:defRPr>
            </a:lvl1pPr>
          </a:lstStyle>
          <a:p>
            <a:pPr>
              <a:defRPr/>
            </a:pPr>
            <a:endParaRPr lang="ru-RU"/>
          </a:p>
        </p:txBody>
      </p:sp>
      <p:sp>
        <p:nvSpPr>
          <p:cNvPr id="70669"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aseline="0">
                <a:solidFill>
                  <a:schemeClr val="tx1"/>
                </a:solidFill>
                <a:effectLst>
                  <a:outerShdw blurRad="38100" dist="38100" dir="2700000" algn="tl">
                    <a:srgbClr val="000000"/>
                  </a:outerShdw>
                </a:effectLst>
              </a:defRPr>
            </a:lvl1pPr>
          </a:lstStyle>
          <a:p>
            <a:pPr>
              <a:defRPr/>
            </a:pPr>
            <a:fld id="{35F96B31-3A64-4366-BCC2-0C2A431FDB64}" type="slidenum">
              <a:rPr lang="ru-RU"/>
              <a:pPr>
                <a:defRPr/>
              </a:pPr>
              <a:t>‹#›</a:t>
            </a:fld>
            <a:endParaRPr lang="ru-RU"/>
          </a:p>
        </p:txBody>
      </p:sp>
      <p:sp>
        <p:nvSpPr>
          <p:cNvPr id="70670"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70671"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4220"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 id="2147484185" r:id="rId12"/>
    <p:sldLayoutId id="2147484186" r:id="rId13"/>
    <p:sldLayoutId id="2147484187" r:id="rId1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0670"/>
                                        </p:tgtEl>
                                        <p:attrNameLst>
                                          <p:attrName>style.visibility</p:attrName>
                                        </p:attrNameLst>
                                      </p:cBhvr>
                                      <p:to>
                                        <p:strVal val="visible"/>
                                      </p:to>
                                    </p:set>
                                    <p:animEffect transition="in" filter="fade">
                                      <p:cBhvr>
                                        <p:cTn id="7" dur="2000"/>
                                        <p:tgtEl>
                                          <p:spTgt spid="706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0671">
                                            <p:txEl>
                                              <p:pRg st="0" end="0"/>
                                            </p:txEl>
                                          </p:spTgt>
                                        </p:tgtEl>
                                        <p:attrNameLst>
                                          <p:attrName>style.visibility</p:attrName>
                                        </p:attrNameLst>
                                      </p:cBhvr>
                                      <p:to>
                                        <p:strVal val="visible"/>
                                      </p:to>
                                    </p:set>
                                    <p:animEffect transition="in" filter="fade">
                                      <p:cBhvr>
                                        <p:cTn id="12" dur="2000"/>
                                        <p:tgtEl>
                                          <p:spTgt spid="70671">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0671">
                                            <p:txEl>
                                              <p:pRg st="1" end="1"/>
                                            </p:txEl>
                                          </p:spTgt>
                                        </p:tgtEl>
                                        <p:attrNameLst>
                                          <p:attrName>style.visibility</p:attrName>
                                        </p:attrNameLst>
                                      </p:cBhvr>
                                      <p:to>
                                        <p:strVal val="visible"/>
                                      </p:to>
                                    </p:set>
                                    <p:animEffect transition="in" filter="fade">
                                      <p:cBhvr>
                                        <p:cTn id="15" dur="2000"/>
                                        <p:tgtEl>
                                          <p:spTgt spid="70671">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0671">
                                            <p:txEl>
                                              <p:pRg st="2" end="2"/>
                                            </p:txEl>
                                          </p:spTgt>
                                        </p:tgtEl>
                                        <p:attrNameLst>
                                          <p:attrName>style.visibility</p:attrName>
                                        </p:attrNameLst>
                                      </p:cBhvr>
                                      <p:to>
                                        <p:strVal val="visible"/>
                                      </p:to>
                                    </p:set>
                                    <p:animEffect transition="in" filter="fade">
                                      <p:cBhvr>
                                        <p:cTn id="18" dur="2000"/>
                                        <p:tgtEl>
                                          <p:spTgt spid="70671">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0671">
                                            <p:txEl>
                                              <p:pRg st="3" end="3"/>
                                            </p:txEl>
                                          </p:spTgt>
                                        </p:tgtEl>
                                        <p:attrNameLst>
                                          <p:attrName>style.visibility</p:attrName>
                                        </p:attrNameLst>
                                      </p:cBhvr>
                                      <p:to>
                                        <p:strVal val="visible"/>
                                      </p:to>
                                    </p:set>
                                    <p:animEffect transition="in" filter="fade">
                                      <p:cBhvr>
                                        <p:cTn id="21" dur="2000"/>
                                        <p:tgtEl>
                                          <p:spTgt spid="70671">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0671">
                                            <p:txEl>
                                              <p:pRg st="4" end="4"/>
                                            </p:txEl>
                                          </p:spTgt>
                                        </p:tgtEl>
                                        <p:attrNameLst>
                                          <p:attrName>style.visibility</p:attrName>
                                        </p:attrNameLst>
                                      </p:cBhvr>
                                      <p:to>
                                        <p:strVal val="visible"/>
                                      </p:to>
                                    </p:set>
                                    <p:animEffect transition="in" filter="fade">
                                      <p:cBhvr>
                                        <p:cTn id="24" dur="2000"/>
                                        <p:tgtEl>
                                          <p:spTgt spid="706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70" grpId="0"/>
      <p:bldP spid="70671" grpId="0" build="p">
        <p:tmplLst>
          <p:tmpl lvl="1">
            <p:tnLst>
              <p:par>
                <p:cTn presetID="10" presetClass="entr" presetSubtype="0" fill="hold" nodeType="clickEffect">
                  <p:stCondLst>
                    <p:cond delay="0"/>
                  </p:stCondLst>
                  <p:childTnLst>
                    <p:set>
                      <p:cBhvr>
                        <p:cTn dur="1" fill="hold">
                          <p:stCondLst>
                            <p:cond delay="0"/>
                          </p:stCondLst>
                        </p:cTn>
                        <p:tgtEl>
                          <p:spTgt spid="70671"/>
                        </p:tgtEl>
                        <p:attrNameLst>
                          <p:attrName>style.visibility</p:attrName>
                        </p:attrNameLst>
                      </p:cBhvr>
                      <p:to>
                        <p:strVal val="visible"/>
                      </p:to>
                    </p:set>
                    <p:animEffect transition="in" filter="fade">
                      <p:cBhvr>
                        <p:cTn dur="2000"/>
                        <p:tgtEl>
                          <p:spTgt spid="70671"/>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70671"/>
                        </p:tgtEl>
                        <p:attrNameLst>
                          <p:attrName>style.visibility</p:attrName>
                        </p:attrNameLst>
                      </p:cBhvr>
                      <p:to>
                        <p:strVal val="visible"/>
                      </p:to>
                    </p:set>
                    <p:animEffect transition="in" filter="fade">
                      <p:cBhvr>
                        <p:cTn dur="2000"/>
                        <p:tgtEl>
                          <p:spTgt spid="70671"/>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70671"/>
                        </p:tgtEl>
                        <p:attrNameLst>
                          <p:attrName>style.visibility</p:attrName>
                        </p:attrNameLst>
                      </p:cBhvr>
                      <p:to>
                        <p:strVal val="visible"/>
                      </p:to>
                    </p:set>
                    <p:animEffect transition="in" filter="fade">
                      <p:cBhvr>
                        <p:cTn dur="2000"/>
                        <p:tgtEl>
                          <p:spTgt spid="70671"/>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70671"/>
                        </p:tgtEl>
                        <p:attrNameLst>
                          <p:attrName>style.visibility</p:attrName>
                        </p:attrNameLst>
                      </p:cBhvr>
                      <p:to>
                        <p:strVal val="visible"/>
                      </p:to>
                    </p:set>
                    <p:animEffect transition="in" filter="fade">
                      <p:cBhvr>
                        <p:cTn dur="2000"/>
                        <p:tgtEl>
                          <p:spTgt spid="70671"/>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70671"/>
                        </p:tgtEl>
                        <p:attrNameLst>
                          <p:attrName>style.visibility</p:attrName>
                        </p:attrNameLst>
                      </p:cBhvr>
                      <p:to>
                        <p:strVal val="visible"/>
                      </p:to>
                    </p:set>
                    <p:animEffect transition="in" filter="fade">
                      <p:cBhvr>
                        <p:cTn dur="2000"/>
                        <p:tgtEl>
                          <p:spTgt spid="70671"/>
                        </p:tgtEl>
                      </p:cBhvr>
                    </p:animEffect>
                  </p:childTnLst>
                </p:cTn>
              </p:par>
            </p:tnLst>
          </p:tmpl>
        </p:tmplLst>
      </p:bldP>
    </p:bldLst>
  </p:timing>
  <p:hf hdr="0" ftr="0" dt="0"/>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10595"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105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aseline="0">
                <a:solidFill>
                  <a:schemeClr val="tx1"/>
                </a:solidFill>
                <a:effectLst>
                  <a:outerShdw blurRad="38100" dist="38100" dir="2700000" algn="tl">
                    <a:srgbClr val="000000"/>
                  </a:outerShdw>
                </a:effectLst>
              </a:defRPr>
            </a:lvl1pPr>
          </a:lstStyle>
          <a:p>
            <a:pPr>
              <a:defRPr/>
            </a:pPr>
            <a:endParaRPr lang="ru-RU"/>
          </a:p>
        </p:txBody>
      </p:sp>
      <p:sp>
        <p:nvSpPr>
          <p:cNvPr id="1105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aseline="0">
                <a:solidFill>
                  <a:schemeClr val="tx1"/>
                </a:solidFill>
                <a:effectLst>
                  <a:outerShdw blurRad="38100" dist="38100" dir="2700000" algn="tl">
                    <a:srgbClr val="000000"/>
                  </a:outerShdw>
                </a:effectLst>
              </a:defRPr>
            </a:lvl1pPr>
          </a:lstStyle>
          <a:p>
            <a:pPr>
              <a:defRPr/>
            </a:pPr>
            <a:endParaRPr lang="ru-RU"/>
          </a:p>
        </p:txBody>
      </p:sp>
      <p:sp>
        <p:nvSpPr>
          <p:cNvPr id="1105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aseline="0">
                <a:solidFill>
                  <a:schemeClr val="tx1"/>
                </a:solidFill>
                <a:effectLst>
                  <a:outerShdw blurRad="38100" dist="38100" dir="2700000" algn="tl">
                    <a:srgbClr val="000000"/>
                  </a:outerShdw>
                </a:effectLst>
              </a:defRPr>
            </a:lvl1pPr>
          </a:lstStyle>
          <a:p>
            <a:pPr>
              <a:defRPr/>
            </a:pPr>
            <a:fld id="{04ED31D7-9053-4F14-B625-2123271C286D}"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4221"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Effect transition="in" filter="fade">
                                      <p:cBhvr>
                                        <p:cTn id="7" dur="1000"/>
                                        <p:tgtEl>
                                          <p:spTgt spid="110595">
                                            <p:txEl>
                                              <p:pRg st="0" end="0"/>
                                            </p:txEl>
                                          </p:spTgt>
                                        </p:tgtEl>
                                      </p:cBhvr>
                                    </p:animEffect>
                                    <p:anim calcmode="lin" valueType="num">
                                      <p:cBhvr>
                                        <p:cTn id="8" dur="1000" fill="hold"/>
                                        <p:tgtEl>
                                          <p:spTgt spid="1105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059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0595">
                                            <p:txEl>
                                              <p:pRg st="1" end="1"/>
                                            </p:txEl>
                                          </p:spTgt>
                                        </p:tgtEl>
                                        <p:attrNameLst>
                                          <p:attrName>style.visibility</p:attrName>
                                        </p:attrNameLst>
                                      </p:cBhvr>
                                      <p:to>
                                        <p:strVal val="visible"/>
                                      </p:to>
                                    </p:set>
                                    <p:animEffect transition="in" filter="fade">
                                      <p:cBhvr>
                                        <p:cTn id="12" dur="1000"/>
                                        <p:tgtEl>
                                          <p:spTgt spid="110595">
                                            <p:txEl>
                                              <p:pRg st="1" end="1"/>
                                            </p:txEl>
                                          </p:spTgt>
                                        </p:tgtEl>
                                      </p:cBhvr>
                                    </p:animEffect>
                                    <p:anim calcmode="lin" valueType="num">
                                      <p:cBhvr>
                                        <p:cTn id="13" dur="1000" fill="hold"/>
                                        <p:tgtEl>
                                          <p:spTgt spid="11059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1059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0595">
                                            <p:txEl>
                                              <p:pRg st="2" end="2"/>
                                            </p:txEl>
                                          </p:spTgt>
                                        </p:tgtEl>
                                        <p:attrNameLst>
                                          <p:attrName>style.visibility</p:attrName>
                                        </p:attrNameLst>
                                      </p:cBhvr>
                                      <p:to>
                                        <p:strVal val="visible"/>
                                      </p:to>
                                    </p:set>
                                    <p:animEffect transition="in" filter="fade">
                                      <p:cBhvr>
                                        <p:cTn id="17" dur="1000"/>
                                        <p:tgtEl>
                                          <p:spTgt spid="110595">
                                            <p:txEl>
                                              <p:pRg st="2" end="2"/>
                                            </p:txEl>
                                          </p:spTgt>
                                        </p:tgtEl>
                                      </p:cBhvr>
                                    </p:animEffect>
                                    <p:anim calcmode="lin" valueType="num">
                                      <p:cBhvr>
                                        <p:cTn id="18" dur="1000" fill="hold"/>
                                        <p:tgtEl>
                                          <p:spTgt spid="11059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1059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0595">
                                            <p:txEl>
                                              <p:pRg st="3" end="3"/>
                                            </p:txEl>
                                          </p:spTgt>
                                        </p:tgtEl>
                                        <p:attrNameLst>
                                          <p:attrName>style.visibility</p:attrName>
                                        </p:attrNameLst>
                                      </p:cBhvr>
                                      <p:to>
                                        <p:strVal val="visible"/>
                                      </p:to>
                                    </p:set>
                                    <p:animEffect transition="in" filter="fade">
                                      <p:cBhvr>
                                        <p:cTn id="22" dur="1000"/>
                                        <p:tgtEl>
                                          <p:spTgt spid="110595">
                                            <p:txEl>
                                              <p:pRg st="3" end="3"/>
                                            </p:txEl>
                                          </p:spTgt>
                                        </p:tgtEl>
                                      </p:cBhvr>
                                    </p:animEffect>
                                    <p:anim calcmode="lin" valueType="num">
                                      <p:cBhvr>
                                        <p:cTn id="23" dur="1000" fill="hold"/>
                                        <p:tgtEl>
                                          <p:spTgt spid="11059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1059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0595">
                                            <p:txEl>
                                              <p:pRg st="4" end="4"/>
                                            </p:txEl>
                                          </p:spTgt>
                                        </p:tgtEl>
                                        <p:attrNameLst>
                                          <p:attrName>style.visibility</p:attrName>
                                        </p:attrNameLst>
                                      </p:cBhvr>
                                      <p:to>
                                        <p:strVal val="visible"/>
                                      </p:to>
                                    </p:set>
                                    <p:animEffect transition="in" filter="fade">
                                      <p:cBhvr>
                                        <p:cTn id="27" dur="1000"/>
                                        <p:tgtEl>
                                          <p:spTgt spid="110595">
                                            <p:txEl>
                                              <p:pRg st="4" end="4"/>
                                            </p:txEl>
                                          </p:spTgt>
                                        </p:tgtEl>
                                      </p:cBhvr>
                                    </p:animEffect>
                                    <p:anim calcmode="lin" valueType="num">
                                      <p:cBhvr>
                                        <p:cTn id="28" dur="1000" fill="hold"/>
                                        <p:tgtEl>
                                          <p:spTgt spid="11059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1059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tmplLst>
          <p:tmpl lvl="1">
            <p:tnLst>
              <p:par>
                <p:cTn presetID="42" presetClass="entr" presetSubtype="0" fill="hold" nodeType="clickEffect">
                  <p:stCondLst>
                    <p:cond delay="0"/>
                  </p:stCondLst>
                  <p:childTnLst>
                    <p:set>
                      <p:cBhvr>
                        <p:cTn dur="1" fill="hold">
                          <p:stCondLst>
                            <p:cond delay="0"/>
                          </p:stCondLst>
                        </p:cTn>
                        <p:tgtEl>
                          <p:spTgt spid="110595"/>
                        </p:tgtEl>
                        <p:attrNameLst>
                          <p:attrName>style.visibility</p:attrName>
                        </p:attrNameLst>
                      </p:cBhvr>
                      <p:to>
                        <p:strVal val="visible"/>
                      </p:to>
                    </p:set>
                    <p:animEffect transition="in" filter="fade">
                      <p:cBhvr>
                        <p:cTn dur="1000"/>
                        <p:tgtEl>
                          <p:spTgt spid="110595"/>
                        </p:tgtEl>
                      </p:cBhvr>
                    </p:animEffect>
                    <p:anim calcmode="lin" valueType="num">
                      <p:cBhvr>
                        <p:cTn dur="1000" fill="hold"/>
                        <p:tgtEl>
                          <p:spTgt spid="110595"/>
                        </p:tgtEl>
                        <p:attrNameLst>
                          <p:attrName>ppt_x</p:attrName>
                        </p:attrNameLst>
                      </p:cBhvr>
                      <p:tavLst>
                        <p:tav tm="0">
                          <p:val>
                            <p:strVal val="#ppt_x"/>
                          </p:val>
                        </p:tav>
                        <p:tav tm="100000">
                          <p:val>
                            <p:strVal val="#ppt_x"/>
                          </p:val>
                        </p:tav>
                      </p:tavLst>
                    </p:anim>
                    <p:anim calcmode="lin" valueType="num">
                      <p:cBhvr>
                        <p:cTn dur="1000" fill="hold"/>
                        <p:tgtEl>
                          <p:spTgt spid="110595"/>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withEffect">
                  <p:stCondLst>
                    <p:cond delay="0"/>
                  </p:stCondLst>
                  <p:childTnLst>
                    <p:set>
                      <p:cBhvr>
                        <p:cTn dur="1" fill="hold">
                          <p:stCondLst>
                            <p:cond delay="0"/>
                          </p:stCondLst>
                        </p:cTn>
                        <p:tgtEl>
                          <p:spTgt spid="110595"/>
                        </p:tgtEl>
                        <p:attrNameLst>
                          <p:attrName>style.visibility</p:attrName>
                        </p:attrNameLst>
                      </p:cBhvr>
                      <p:to>
                        <p:strVal val="visible"/>
                      </p:to>
                    </p:set>
                    <p:animEffect transition="in" filter="fade">
                      <p:cBhvr>
                        <p:cTn dur="1000"/>
                        <p:tgtEl>
                          <p:spTgt spid="110595"/>
                        </p:tgtEl>
                      </p:cBhvr>
                    </p:animEffect>
                    <p:anim calcmode="lin" valueType="num">
                      <p:cBhvr>
                        <p:cTn dur="1000" fill="hold"/>
                        <p:tgtEl>
                          <p:spTgt spid="110595"/>
                        </p:tgtEl>
                        <p:attrNameLst>
                          <p:attrName>ppt_x</p:attrName>
                        </p:attrNameLst>
                      </p:cBhvr>
                      <p:tavLst>
                        <p:tav tm="0">
                          <p:val>
                            <p:strVal val="#ppt_x"/>
                          </p:val>
                        </p:tav>
                        <p:tav tm="100000">
                          <p:val>
                            <p:strVal val="#ppt_x"/>
                          </p:val>
                        </p:tav>
                      </p:tavLst>
                    </p:anim>
                    <p:anim calcmode="lin" valueType="num">
                      <p:cBhvr>
                        <p:cTn dur="1000" fill="hold"/>
                        <p:tgtEl>
                          <p:spTgt spid="110595"/>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withEffect">
                  <p:stCondLst>
                    <p:cond delay="0"/>
                  </p:stCondLst>
                  <p:childTnLst>
                    <p:set>
                      <p:cBhvr>
                        <p:cTn dur="1" fill="hold">
                          <p:stCondLst>
                            <p:cond delay="0"/>
                          </p:stCondLst>
                        </p:cTn>
                        <p:tgtEl>
                          <p:spTgt spid="110595"/>
                        </p:tgtEl>
                        <p:attrNameLst>
                          <p:attrName>style.visibility</p:attrName>
                        </p:attrNameLst>
                      </p:cBhvr>
                      <p:to>
                        <p:strVal val="visible"/>
                      </p:to>
                    </p:set>
                    <p:animEffect transition="in" filter="fade">
                      <p:cBhvr>
                        <p:cTn dur="1000"/>
                        <p:tgtEl>
                          <p:spTgt spid="110595"/>
                        </p:tgtEl>
                      </p:cBhvr>
                    </p:animEffect>
                    <p:anim calcmode="lin" valueType="num">
                      <p:cBhvr>
                        <p:cTn dur="1000" fill="hold"/>
                        <p:tgtEl>
                          <p:spTgt spid="110595"/>
                        </p:tgtEl>
                        <p:attrNameLst>
                          <p:attrName>ppt_x</p:attrName>
                        </p:attrNameLst>
                      </p:cBhvr>
                      <p:tavLst>
                        <p:tav tm="0">
                          <p:val>
                            <p:strVal val="#ppt_x"/>
                          </p:val>
                        </p:tav>
                        <p:tav tm="100000">
                          <p:val>
                            <p:strVal val="#ppt_x"/>
                          </p:val>
                        </p:tav>
                      </p:tavLst>
                    </p:anim>
                    <p:anim calcmode="lin" valueType="num">
                      <p:cBhvr>
                        <p:cTn dur="1000" fill="hold"/>
                        <p:tgtEl>
                          <p:spTgt spid="110595"/>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withEffect">
                  <p:stCondLst>
                    <p:cond delay="0"/>
                  </p:stCondLst>
                  <p:childTnLst>
                    <p:set>
                      <p:cBhvr>
                        <p:cTn dur="1" fill="hold">
                          <p:stCondLst>
                            <p:cond delay="0"/>
                          </p:stCondLst>
                        </p:cTn>
                        <p:tgtEl>
                          <p:spTgt spid="110595"/>
                        </p:tgtEl>
                        <p:attrNameLst>
                          <p:attrName>style.visibility</p:attrName>
                        </p:attrNameLst>
                      </p:cBhvr>
                      <p:to>
                        <p:strVal val="visible"/>
                      </p:to>
                    </p:set>
                    <p:animEffect transition="in" filter="fade">
                      <p:cBhvr>
                        <p:cTn dur="1000"/>
                        <p:tgtEl>
                          <p:spTgt spid="110595"/>
                        </p:tgtEl>
                      </p:cBhvr>
                    </p:animEffect>
                    <p:anim calcmode="lin" valueType="num">
                      <p:cBhvr>
                        <p:cTn dur="1000" fill="hold"/>
                        <p:tgtEl>
                          <p:spTgt spid="110595"/>
                        </p:tgtEl>
                        <p:attrNameLst>
                          <p:attrName>ppt_x</p:attrName>
                        </p:attrNameLst>
                      </p:cBhvr>
                      <p:tavLst>
                        <p:tav tm="0">
                          <p:val>
                            <p:strVal val="#ppt_x"/>
                          </p:val>
                        </p:tav>
                        <p:tav tm="100000">
                          <p:val>
                            <p:strVal val="#ppt_x"/>
                          </p:val>
                        </p:tav>
                      </p:tavLst>
                    </p:anim>
                    <p:anim calcmode="lin" valueType="num">
                      <p:cBhvr>
                        <p:cTn dur="1000" fill="hold"/>
                        <p:tgtEl>
                          <p:spTgt spid="110595"/>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withEffect">
                  <p:stCondLst>
                    <p:cond delay="0"/>
                  </p:stCondLst>
                  <p:childTnLst>
                    <p:set>
                      <p:cBhvr>
                        <p:cTn dur="1" fill="hold">
                          <p:stCondLst>
                            <p:cond delay="0"/>
                          </p:stCondLst>
                        </p:cTn>
                        <p:tgtEl>
                          <p:spTgt spid="110595"/>
                        </p:tgtEl>
                        <p:attrNameLst>
                          <p:attrName>style.visibility</p:attrName>
                        </p:attrNameLst>
                      </p:cBhvr>
                      <p:to>
                        <p:strVal val="visible"/>
                      </p:to>
                    </p:set>
                    <p:animEffect transition="in" filter="fade">
                      <p:cBhvr>
                        <p:cTn dur="1000"/>
                        <p:tgtEl>
                          <p:spTgt spid="110595"/>
                        </p:tgtEl>
                      </p:cBhvr>
                    </p:animEffect>
                    <p:anim calcmode="lin" valueType="num">
                      <p:cBhvr>
                        <p:cTn dur="1000" fill="hold"/>
                        <p:tgtEl>
                          <p:spTgt spid="110595"/>
                        </p:tgtEl>
                        <p:attrNameLst>
                          <p:attrName>ppt_x</p:attrName>
                        </p:attrNameLst>
                      </p:cBhvr>
                      <p:tavLst>
                        <p:tav tm="0">
                          <p:val>
                            <p:strVal val="#ppt_x"/>
                          </p:val>
                        </p:tav>
                        <p:tav tm="100000">
                          <p:val>
                            <p:strVal val="#ppt_x"/>
                          </p:val>
                        </p:tav>
                      </p:tavLst>
                    </p:anim>
                    <p:anim calcmode="lin" valueType="num">
                      <p:cBhvr>
                        <p:cTn dur="1000" fill="hold"/>
                        <p:tgtEl>
                          <p:spTgt spid="110595"/>
                        </p:tgtEl>
                        <p:attrNameLst>
                          <p:attrName>ppt_y</p:attrName>
                        </p:attrNameLst>
                      </p:cBhvr>
                      <p:tavLst>
                        <p:tav tm="0">
                          <p:val>
                            <p:strVal val="#ppt_y+.1"/>
                          </p:val>
                        </p:tav>
                        <p:tav tm="100000">
                          <p:val>
                            <p:strVal val="#ppt_y"/>
                          </p:val>
                        </p:tav>
                      </p:tavLst>
                    </p:anim>
                  </p:childTnLst>
                </p:cTn>
              </p:par>
            </p:tnLst>
          </p:tmpl>
        </p:tmplLst>
      </p:bldP>
    </p:bldLst>
  </p:timing>
  <p:hf hdr="0" ft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63529"/>
                <a:invGamma/>
              </a:schemeClr>
            </a:gs>
          </a:gsLst>
          <a:lin ang="54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4716463" y="5345113"/>
            <a:ext cx="4427537" cy="1512887"/>
            <a:chOff x="2971" y="3367"/>
            <a:chExt cx="2789" cy="953"/>
          </a:xfrm>
        </p:grpSpPr>
        <p:sp>
          <p:nvSpPr>
            <p:cNvPr id="114691" name="Freeform 3"/>
            <p:cNvSpPr>
              <a:spLocks/>
            </p:cNvSpPr>
            <p:nvPr/>
          </p:nvSpPr>
          <p:spPr bwMode="ltGray">
            <a:xfrm>
              <a:off x="2971" y="3367"/>
              <a:ext cx="2789" cy="953"/>
            </a:xfrm>
            <a:custGeom>
              <a:avLst/>
              <a:gdLst/>
              <a:ahLst/>
              <a:cxnLst>
                <a:cxn ang="0">
                  <a:pos x="2768" y="18"/>
                </a:cxn>
                <a:cxn ang="0">
                  <a:pos x="2678" y="24"/>
                </a:cxn>
                <a:cxn ang="0">
                  <a:pos x="2613" y="102"/>
                </a:cxn>
                <a:cxn ang="0">
                  <a:pos x="2511" y="156"/>
                </a:cxn>
                <a:cxn ang="0">
                  <a:pos x="2505" y="222"/>
                </a:cxn>
                <a:cxn ang="0">
                  <a:pos x="2487" y="246"/>
                </a:cxn>
                <a:cxn ang="0">
                  <a:pos x="2469" y="252"/>
                </a:cxn>
                <a:cxn ang="0">
                  <a:pos x="2397" y="210"/>
                </a:cxn>
                <a:cxn ang="0">
                  <a:pos x="2260" y="192"/>
                </a:cxn>
                <a:cxn ang="0">
                  <a:pos x="2236" y="186"/>
                </a:cxn>
                <a:cxn ang="0">
                  <a:pos x="2218" y="192"/>
                </a:cxn>
                <a:cxn ang="0">
                  <a:pos x="2146" y="228"/>
                </a:cxn>
                <a:cxn ang="0">
                  <a:pos x="2110" y="240"/>
                </a:cxn>
                <a:cxn ang="0">
                  <a:pos x="2086" y="246"/>
                </a:cxn>
                <a:cxn ang="0">
                  <a:pos x="2074" y="258"/>
                </a:cxn>
                <a:cxn ang="0">
                  <a:pos x="2074" y="276"/>
                </a:cxn>
                <a:cxn ang="0">
                  <a:pos x="2051" y="300"/>
                </a:cxn>
                <a:cxn ang="0">
                  <a:pos x="2033" y="312"/>
                </a:cxn>
                <a:cxn ang="0">
                  <a:pos x="2021" y="324"/>
                </a:cxn>
                <a:cxn ang="0">
                  <a:pos x="2009" y="336"/>
                </a:cxn>
                <a:cxn ang="0">
                  <a:pos x="1979" y="342"/>
                </a:cxn>
                <a:cxn ang="0">
                  <a:pos x="1913" y="336"/>
                </a:cxn>
                <a:cxn ang="0">
                  <a:pos x="1877" y="330"/>
                </a:cxn>
                <a:cxn ang="0">
                  <a:pos x="1865" y="342"/>
                </a:cxn>
                <a:cxn ang="0">
                  <a:pos x="1853" y="354"/>
                </a:cxn>
                <a:cxn ang="0">
                  <a:pos x="1823" y="360"/>
                </a:cxn>
                <a:cxn ang="0">
                  <a:pos x="1764" y="342"/>
                </a:cxn>
                <a:cxn ang="0">
                  <a:pos x="1740" y="342"/>
                </a:cxn>
                <a:cxn ang="0">
                  <a:pos x="1716" y="354"/>
                </a:cxn>
                <a:cxn ang="0">
                  <a:pos x="1656" y="425"/>
                </a:cxn>
                <a:cxn ang="0">
                  <a:pos x="1614" y="569"/>
                </a:cxn>
                <a:cxn ang="0">
                  <a:pos x="1614" y="593"/>
                </a:cxn>
                <a:cxn ang="0">
                  <a:pos x="1620" y="641"/>
                </a:cxn>
                <a:cxn ang="0">
                  <a:pos x="1638" y="659"/>
                </a:cxn>
                <a:cxn ang="0">
                  <a:pos x="1632" y="671"/>
                </a:cxn>
                <a:cxn ang="0">
                  <a:pos x="1620" y="683"/>
                </a:cxn>
                <a:cxn ang="0">
                  <a:pos x="1542" y="689"/>
                </a:cxn>
                <a:cxn ang="0">
                  <a:pos x="1465" y="629"/>
                </a:cxn>
                <a:cxn ang="0">
                  <a:pos x="1333" y="587"/>
                </a:cxn>
                <a:cxn ang="0">
                  <a:pos x="1184" y="671"/>
                </a:cxn>
                <a:cxn ang="0">
                  <a:pos x="1016" y="731"/>
                </a:cxn>
                <a:cxn ang="0">
                  <a:pos x="813" y="743"/>
                </a:cxn>
                <a:cxn ang="0">
                  <a:pos x="628" y="701"/>
                </a:cxn>
                <a:cxn ang="0">
                  <a:pos x="568" y="695"/>
                </a:cxn>
                <a:cxn ang="0">
                  <a:pos x="556" y="701"/>
                </a:cxn>
                <a:cxn ang="0">
                  <a:pos x="520" y="731"/>
                </a:cxn>
                <a:cxn ang="0">
                  <a:pos x="436" y="809"/>
                </a:cxn>
                <a:cxn ang="0">
                  <a:pos x="406" y="821"/>
                </a:cxn>
                <a:cxn ang="0">
                  <a:pos x="382" y="821"/>
                </a:cxn>
                <a:cxn ang="0">
                  <a:pos x="335" y="827"/>
                </a:cxn>
                <a:cxn ang="0">
                  <a:pos x="209" y="851"/>
                </a:cxn>
                <a:cxn ang="0">
                  <a:pos x="173" y="857"/>
                </a:cxn>
                <a:cxn ang="0">
                  <a:pos x="125" y="851"/>
                </a:cxn>
                <a:cxn ang="0">
                  <a:pos x="107" y="857"/>
                </a:cxn>
                <a:cxn ang="0">
                  <a:pos x="101" y="875"/>
                </a:cxn>
                <a:cxn ang="0">
                  <a:pos x="83" y="887"/>
                </a:cxn>
                <a:cxn ang="0">
                  <a:pos x="48" y="899"/>
                </a:cxn>
                <a:cxn ang="0">
                  <a:pos x="2780" y="24"/>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pPr>
                <a:defRPr/>
              </a:pPr>
              <a:endParaRPr lang="ru-RU"/>
            </a:p>
          </p:txBody>
        </p:sp>
        <p:sp>
          <p:nvSpPr>
            <p:cNvPr id="114692"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114693"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114694"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114695"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114696"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114697"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114698"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114699"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114700"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114701"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114702"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114703"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114704"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114705"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grpSp>
      <p:sp>
        <p:nvSpPr>
          <p:cNvPr id="114706" name="Rectangle 18"/>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114707" name="Rectangle 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aseline="0">
                <a:solidFill>
                  <a:schemeClr val="tx1"/>
                </a:solidFill>
                <a:effectLst>
                  <a:outerShdw blurRad="38100" dist="38100" dir="2700000" algn="tl">
                    <a:srgbClr val="000000"/>
                  </a:outerShdw>
                </a:effectLst>
                <a:latin typeface="+mn-lt"/>
              </a:defRPr>
            </a:lvl1pPr>
          </a:lstStyle>
          <a:p>
            <a:pPr>
              <a:defRPr/>
            </a:pPr>
            <a:endParaRPr lang="ru-RU"/>
          </a:p>
        </p:txBody>
      </p:sp>
      <p:sp>
        <p:nvSpPr>
          <p:cNvPr id="114708"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aseline="0">
                <a:solidFill>
                  <a:schemeClr val="tx1"/>
                </a:solidFill>
                <a:effectLst>
                  <a:outerShdw blurRad="38100" dist="38100" dir="2700000" algn="tl">
                    <a:srgbClr val="000000"/>
                  </a:outerShdw>
                </a:effectLst>
                <a:latin typeface="+mn-lt"/>
              </a:defRPr>
            </a:lvl1pPr>
          </a:lstStyle>
          <a:p>
            <a:pPr>
              <a:defRPr/>
            </a:pPr>
            <a:endParaRPr lang="ru-RU"/>
          </a:p>
        </p:txBody>
      </p:sp>
      <p:sp>
        <p:nvSpPr>
          <p:cNvPr id="114709" name="Rectangle 21"/>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aseline="0">
                <a:solidFill>
                  <a:schemeClr val="tx1"/>
                </a:solidFill>
                <a:effectLst>
                  <a:outerShdw blurRad="38100" dist="38100" dir="2700000" algn="tl">
                    <a:srgbClr val="000000"/>
                  </a:outerShdw>
                </a:effectLst>
                <a:latin typeface="+mn-lt"/>
              </a:defRPr>
            </a:lvl1pPr>
          </a:lstStyle>
          <a:p>
            <a:pPr>
              <a:defRPr/>
            </a:pPr>
            <a:fld id="{273EEBE8-9957-4215-BC28-57B71F61D84C}" type="slidenum">
              <a:rPr lang="ru-RU"/>
              <a:pPr>
                <a:defRPr/>
              </a:pPr>
              <a:t>‹#›</a:t>
            </a:fld>
            <a:endParaRPr lang="ru-RU"/>
          </a:p>
        </p:txBody>
      </p:sp>
      <p:sp>
        <p:nvSpPr>
          <p:cNvPr id="114710"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4222"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 id="2147484208" r:id="rId12"/>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4710">
                                            <p:txEl>
                                              <p:pRg st="0" end="0"/>
                                            </p:txEl>
                                          </p:spTgt>
                                        </p:tgtEl>
                                        <p:attrNameLst>
                                          <p:attrName>style.visibility</p:attrName>
                                        </p:attrNameLst>
                                      </p:cBhvr>
                                      <p:to>
                                        <p:strVal val="visible"/>
                                      </p:to>
                                    </p:set>
                                    <p:animEffect transition="in" filter="fade">
                                      <p:cBhvr>
                                        <p:cTn id="7" dur="1000"/>
                                        <p:tgtEl>
                                          <p:spTgt spid="114710">
                                            <p:txEl>
                                              <p:pRg st="0" end="0"/>
                                            </p:txEl>
                                          </p:spTgt>
                                        </p:tgtEl>
                                      </p:cBhvr>
                                    </p:animEffect>
                                    <p:anim calcmode="lin" valueType="num">
                                      <p:cBhvr>
                                        <p:cTn id="8" dur="1000" fill="hold"/>
                                        <p:tgtEl>
                                          <p:spTgt spid="1147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471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4710">
                                            <p:txEl>
                                              <p:pRg st="1" end="1"/>
                                            </p:txEl>
                                          </p:spTgt>
                                        </p:tgtEl>
                                        <p:attrNameLst>
                                          <p:attrName>style.visibility</p:attrName>
                                        </p:attrNameLst>
                                      </p:cBhvr>
                                      <p:to>
                                        <p:strVal val="visible"/>
                                      </p:to>
                                    </p:set>
                                    <p:animEffect transition="in" filter="fade">
                                      <p:cBhvr>
                                        <p:cTn id="12" dur="1000"/>
                                        <p:tgtEl>
                                          <p:spTgt spid="114710">
                                            <p:txEl>
                                              <p:pRg st="1" end="1"/>
                                            </p:txEl>
                                          </p:spTgt>
                                        </p:tgtEl>
                                      </p:cBhvr>
                                    </p:animEffect>
                                    <p:anim calcmode="lin" valueType="num">
                                      <p:cBhvr>
                                        <p:cTn id="13" dur="1000" fill="hold"/>
                                        <p:tgtEl>
                                          <p:spTgt spid="11471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1471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4710">
                                            <p:txEl>
                                              <p:pRg st="2" end="2"/>
                                            </p:txEl>
                                          </p:spTgt>
                                        </p:tgtEl>
                                        <p:attrNameLst>
                                          <p:attrName>style.visibility</p:attrName>
                                        </p:attrNameLst>
                                      </p:cBhvr>
                                      <p:to>
                                        <p:strVal val="visible"/>
                                      </p:to>
                                    </p:set>
                                    <p:animEffect transition="in" filter="fade">
                                      <p:cBhvr>
                                        <p:cTn id="17" dur="1000"/>
                                        <p:tgtEl>
                                          <p:spTgt spid="114710">
                                            <p:txEl>
                                              <p:pRg st="2" end="2"/>
                                            </p:txEl>
                                          </p:spTgt>
                                        </p:tgtEl>
                                      </p:cBhvr>
                                    </p:animEffect>
                                    <p:anim calcmode="lin" valueType="num">
                                      <p:cBhvr>
                                        <p:cTn id="18" dur="1000" fill="hold"/>
                                        <p:tgtEl>
                                          <p:spTgt spid="11471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14710">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4710">
                                            <p:txEl>
                                              <p:pRg st="3" end="3"/>
                                            </p:txEl>
                                          </p:spTgt>
                                        </p:tgtEl>
                                        <p:attrNameLst>
                                          <p:attrName>style.visibility</p:attrName>
                                        </p:attrNameLst>
                                      </p:cBhvr>
                                      <p:to>
                                        <p:strVal val="visible"/>
                                      </p:to>
                                    </p:set>
                                    <p:animEffect transition="in" filter="fade">
                                      <p:cBhvr>
                                        <p:cTn id="22" dur="1000"/>
                                        <p:tgtEl>
                                          <p:spTgt spid="114710">
                                            <p:txEl>
                                              <p:pRg st="3" end="3"/>
                                            </p:txEl>
                                          </p:spTgt>
                                        </p:tgtEl>
                                      </p:cBhvr>
                                    </p:animEffect>
                                    <p:anim calcmode="lin" valueType="num">
                                      <p:cBhvr>
                                        <p:cTn id="23" dur="1000" fill="hold"/>
                                        <p:tgtEl>
                                          <p:spTgt spid="114710">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14710">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4710">
                                            <p:txEl>
                                              <p:pRg st="4" end="4"/>
                                            </p:txEl>
                                          </p:spTgt>
                                        </p:tgtEl>
                                        <p:attrNameLst>
                                          <p:attrName>style.visibility</p:attrName>
                                        </p:attrNameLst>
                                      </p:cBhvr>
                                      <p:to>
                                        <p:strVal val="visible"/>
                                      </p:to>
                                    </p:set>
                                    <p:animEffect transition="in" filter="fade">
                                      <p:cBhvr>
                                        <p:cTn id="27" dur="1000"/>
                                        <p:tgtEl>
                                          <p:spTgt spid="114710">
                                            <p:txEl>
                                              <p:pRg st="4" end="4"/>
                                            </p:txEl>
                                          </p:spTgt>
                                        </p:tgtEl>
                                      </p:cBhvr>
                                    </p:animEffect>
                                    <p:anim calcmode="lin" valueType="num">
                                      <p:cBhvr>
                                        <p:cTn id="28" dur="1000" fill="hold"/>
                                        <p:tgtEl>
                                          <p:spTgt spid="114710">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1471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10" grpId="0" build="p">
        <p:tmplLst>
          <p:tmpl lvl="1">
            <p:tnLst>
              <p:par>
                <p:cTn presetID="42" presetClass="entr" presetSubtype="0" fill="hold" nodeType="clickEffect">
                  <p:stCondLst>
                    <p:cond delay="0"/>
                  </p:stCondLst>
                  <p:childTnLst>
                    <p:set>
                      <p:cBhvr>
                        <p:cTn dur="1" fill="hold">
                          <p:stCondLst>
                            <p:cond delay="0"/>
                          </p:stCondLst>
                        </p:cTn>
                        <p:tgtEl>
                          <p:spTgt spid="114710"/>
                        </p:tgtEl>
                        <p:attrNameLst>
                          <p:attrName>style.visibility</p:attrName>
                        </p:attrNameLst>
                      </p:cBhvr>
                      <p:to>
                        <p:strVal val="visible"/>
                      </p:to>
                    </p:set>
                    <p:animEffect transition="in" filter="fade">
                      <p:cBhvr>
                        <p:cTn dur="1000"/>
                        <p:tgtEl>
                          <p:spTgt spid="114710"/>
                        </p:tgtEl>
                      </p:cBhvr>
                    </p:animEffect>
                    <p:anim calcmode="lin" valueType="num">
                      <p:cBhvr>
                        <p:cTn dur="1000" fill="hold"/>
                        <p:tgtEl>
                          <p:spTgt spid="114710"/>
                        </p:tgtEl>
                        <p:attrNameLst>
                          <p:attrName>ppt_x</p:attrName>
                        </p:attrNameLst>
                      </p:cBhvr>
                      <p:tavLst>
                        <p:tav tm="0">
                          <p:val>
                            <p:strVal val="#ppt_x"/>
                          </p:val>
                        </p:tav>
                        <p:tav tm="100000">
                          <p:val>
                            <p:strVal val="#ppt_x"/>
                          </p:val>
                        </p:tav>
                      </p:tavLst>
                    </p:anim>
                    <p:anim calcmode="lin" valueType="num">
                      <p:cBhvr>
                        <p:cTn dur="1000" fill="hold"/>
                        <p:tgtEl>
                          <p:spTgt spid="114710"/>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withEffect">
                  <p:stCondLst>
                    <p:cond delay="0"/>
                  </p:stCondLst>
                  <p:childTnLst>
                    <p:set>
                      <p:cBhvr>
                        <p:cTn dur="1" fill="hold">
                          <p:stCondLst>
                            <p:cond delay="0"/>
                          </p:stCondLst>
                        </p:cTn>
                        <p:tgtEl>
                          <p:spTgt spid="114710"/>
                        </p:tgtEl>
                        <p:attrNameLst>
                          <p:attrName>style.visibility</p:attrName>
                        </p:attrNameLst>
                      </p:cBhvr>
                      <p:to>
                        <p:strVal val="visible"/>
                      </p:to>
                    </p:set>
                    <p:animEffect transition="in" filter="fade">
                      <p:cBhvr>
                        <p:cTn dur="1000"/>
                        <p:tgtEl>
                          <p:spTgt spid="114710"/>
                        </p:tgtEl>
                      </p:cBhvr>
                    </p:animEffect>
                    <p:anim calcmode="lin" valueType="num">
                      <p:cBhvr>
                        <p:cTn dur="1000" fill="hold"/>
                        <p:tgtEl>
                          <p:spTgt spid="114710"/>
                        </p:tgtEl>
                        <p:attrNameLst>
                          <p:attrName>ppt_x</p:attrName>
                        </p:attrNameLst>
                      </p:cBhvr>
                      <p:tavLst>
                        <p:tav tm="0">
                          <p:val>
                            <p:strVal val="#ppt_x"/>
                          </p:val>
                        </p:tav>
                        <p:tav tm="100000">
                          <p:val>
                            <p:strVal val="#ppt_x"/>
                          </p:val>
                        </p:tav>
                      </p:tavLst>
                    </p:anim>
                    <p:anim calcmode="lin" valueType="num">
                      <p:cBhvr>
                        <p:cTn dur="1000" fill="hold"/>
                        <p:tgtEl>
                          <p:spTgt spid="114710"/>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withEffect">
                  <p:stCondLst>
                    <p:cond delay="0"/>
                  </p:stCondLst>
                  <p:childTnLst>
                    <p:set>
                      <p:cBhvr>
                        <p:cTn dur="1" fill="hold">
                          <p:stCondLst>
                            <p:cond delay="0"/>
                          </p:stCondLst>
                        </p:cTn>
                        <p:tgtEl>
                          <p:spTgt spid="114710"/>
                        </p:tgtEl>
                        <p:attrNameLst>
                          <p:attrName>style.visibility</p:attrName>
                        </p:attrNameLst>
                      </p:cBhvr>
                      <p:to>
                        <p:strVal val="visible"/>
                      </p:to>
                    </p:set>
                    <p:animEffect transition="in" filter="fade">
                      <p:cBhvr>
                        <p:cTn dur="1000"/>
                        <p:tgtEl>
                          <p:spTgt spid="114710"/>
                        </p:tgtEl>
                      </p:cBhvr>
                    </p:animEffect>
                    <p:anim calcmode="lin" valueType="num">
                      <p:cBhvr>
                        <p:cTn dur="1000" fill="hold"/>
                        <p:tgtEl>
                          <p:spTgt spid="114710"/>
                        </p:tgtEl>
                        <p:attrNameLst>
                          <p:attrName>ppt_x</p:attrName>
                        </p:attrNameLst>
                      </p:cBhvr>
                      <p:tavLst>
                        <p:tav tm="0">
                          <p:val>
                            <p:strVal val="#ppt_x"/>
                          </p:val>
                        </p:tav>
                        <p:tav tm="100000">
                          <p:val>
                            <p:strVal val="#ppt_x"/>
                          </p:val>
                        </p:tav>
                      </p:tavLst>
                    </p:anim>
                    <p:anim calcmode="lin" valueType="num">
                      <p:cBhvr>
                        <p:cTn dur="1000" fill="hold"/>
                        <p:tgtEl>
                          <p:spTgt spid="114710"/>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withEffect">
                  <p:stCondLst>
                    <p:cond delay="0"/>
                  </p:stCondLst>
                  <p:childTnLst>
                    <p:set>
                      <p:cBhvr>
                        <p:cTn dur="1" fill="hold">
                          <p:stCondLst>
                            <p:cond delay="0"/>
                          </p:stCondLst>
                        </p:cTn>
                        <p:tgtEl>
                          <p:spTgt spid="114710"/>
                        </p:tgtEl>
                        <p:attrNameLst>
                          <p:attrName>style.visibility</p:attrName>
                        </p:attrNameLst>
                      </p:cBhvr>
                      <p:to>
                        <p:strVal val="visible"/>
                      </p:to>
                    </p:set>
                    <p:animEffect transition="in" filter="fade">
                      <p:cBhvr>
                        <p:cTn dur="1000"/>
                        <p:tgtEl>
                          <p:spTgt spid="114710"/>
                        </p:tgtEl>
                      </p:cBhvr>
                    </p:animEffect>
                    <p:anim calcmode="lin" valueType="num">
                      <p:cBhvr>
                        <p:cTn dur="1000" fill="hold"/>
                        <p:tgtEl>
                          <p:spTgt spid="114710"/>
                        </p:tgtEl>
                        <p:attrNameLst>
                          <p:attrName>ppt_x</p:attrName>
                        </p:attrNameLst>
                      </p:cBhvr>
                      <p:tavLst>
                        <p:tav tm="0">
                          <p:val>
                            <p:strVal val="#ppt_x"/>
                          </p:val>
                        </p:tav>
                        <p:tav tm="100000">
                          <p:val>
                            <p:strVal val="#ppt_x"/>
                          </p:val>
                        </p:tav>
                      </p:tavLst>
                    </p:anim>
                    <p:anim calcmode="lin" valueType="num">
                      <p:cBhvr>
                        <p:cTn dur="1000" fill="hold"/>
                        <p:tgtEl>
                          <p:spTgt spid="114710"/>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withEffect">
                  <p:stCondLst>
                    <p:cond delay="0"/>
                  </p:stCondLst>
                  <p:childTnLst>
                    <p:set>
                      <p:cBhvr>
                        <p:cTn dur="1" fill="hold">
                          <p:stCondLst>
                            <p:cond delay="0"/>
                          </p:stCondLst>
                        </p:cTn>
                        <p:tgtEl>
                          <p:spTgt spid="114710"/>
                        </p:tgtEl>
                        <p:attrNameLst>
                          <p:attrName>style.visibility</p:attrName>
                        </p:attrNameLst>
                      </p:cBhvr>
                      <p:to>
                        <p:strVal val="visible"/>
                      </p:to>
                    </p:set>
                    <p:animEffect transition="in" filter="fade">
                      <p:cBhvr>
                        <p:cTn dur="1000"/>
                        <p:tgtEl>
                          <p:spTgt spid="114710"/>
                        </p:tgtEl>
                      </p:cBhvr>
                    </p:animEffect>
                    <p:anim calcmode="lin" valueType="num">
                      <p:cBhvr>
                        <p:cTn dur="1000" fill="hold"/>
                        <p:tgtEl>
                          <p:spTgt spid="114710"/>
                        </p:tgtEl>
                        <p:attrNameLst>
                          <p:attrName>ppt_x</p:attrName>
                        </p:attrNameLst>
                      </p:cBhvr>
                      <p:tavLst>
                        <p:tav tm="0">
                          <p:val>
                            <p:strVal val="#ppt_x"/>
                          </p:val>
                        </p:tav>
                        <p:tav tm="100000">
                          <p:val>
                            <p:strVal val="#ppt_x"/>
                          </p:val>
                        </p:tav>
                      </p:tavLst>
                    </p:anim>
                    <p:anim calcmode="lin" valueType="num">
                      <p:cBhvr>
                        <p:cTn dur="1000" fill="hold"/>
                        <p:tgtEl>
                          <p:spTgt spid="114710"/>
                        </p:tgtEl>
                        <p:attrNameLst>
                          <p:attrName>ppt_y</p:attrName>
                        </p:attrNameLst>
                      </p:cBhvr>
                      <p:tavLst>
                        <p:tav tm="0">
                          <p:val>
                            <p:strVal val="#ppt_y+.1"/>
                          </p:val>
                        </p:tav>
                        <p:tav tm="100000">
                          <p:val>
                            <p:strVal val="#ppt_y"/>
                          </p:val>
                        </p:tav>
                      </p:tavLst>
                    </p:anim>
                  </p:childTnLst>
                </p:cTn>
              </p:par>
            </p:tnLst>
          </p:tmpl>
        </p:tmplLst>
      </p:bldP>
    </p:bld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228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aseline="0">
                <a:solidFill>
                  <a:schemeClr val="tx1"/>
                </a:solidFill>
                <a:effectLst/>
              </a:defRPr>
            </a:lvl1pPr>
          </a:lstStyle>
          <a:p>
            <a:pPr>
              <a:defRPr/>
            </a:pPr>
            <a:endParaRPr lang="ru-RU"/>
          </a:p>
        </p:txBody>
      </p:sp>
      <p:sp>
        <p:nvSpPr>
          <p:cNvPr id="1228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aseline="0">
                <a:solidFill>
                  <a:schemeClr val="tx1"/>
                </a:solidFill>
                <a:effectLst/>
              </a:defRPr>
            </a:lvl1pPr>
          </a:lstStyle>
          <a:p>
            <a:pPr>
              <a:defRPr/>
            </a:pPr>
            <a:endParaRPr lang="ru-RU"/>
          </a:p>
        </p:txBody>
      </p:sp>
      <p:sp>
        <p:nvSpPr>
          <p:cNvPr id="1228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aseline="0">
                <a:solidFill>
                  <a:schemeClr val="tx1"/>
                </a:solidFill>
                <a:effectLst/>
              </a:defRPr>
            </a:lvl1pPr>
          </a:lstStyle>
          <a:p>
            <a:pPr>
              <a:defRPr/>
            </a:pPr>
            <a:fld id="{05DA9424-7108-4C7C-8510-D55BBA5836D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100000"/>
              </a:lnSpc>
              <a:defRPr sz="1400" b="0">
                <a:solidFill>
                  <a:schemeClr val="tx1"/>
                </a:solidFill>
              </a:defRPr>
            </a:lvl1pPr>
          </a:lstStyle>
          <a:p>
            <a:endParaRPr lang="ru-RU" baseline="0" smtClean="0">
              <a:solidFill>
                <a:srgbClr val="000000"/>
              </a:solidFill>
              <a:effectLst/>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defRPr sz="1400" b="0">
                <a:solidFill>
                  <a:schemeClr val="tx1"/>
                </a:solidFill>
              </a:defRPr>
            </a:lvl1pPr>
          </a:lstStyle>
          <a:p>
            <a:pPr algn="ctr"/>
            <a:endParaRPr lang="ru-RU" baseline="0" smtClean="0">
              <a:solidFill>
                <a:srgbClr val="000000"/>
              </a:solidFill>
              <a:effectLst/>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1400" b="0">
                <a:solidFill>
                  <a:schemeClr val="tx1"/>
                </a:solidFill>
              </a:defRPr>
            </a:lvl1pPr>
          </a:lstStyle>
          <a:p>
            <a:fld id="{E79B08A3-D0F1-4259-9979-5156906679A1}" type="slidenum">
              <a:rPr lang="ru-RU" baseline="0" smtClean="0">
                <a:solidFill>
                  <a:srgbClr val="000000"/>
                </a:solidFill>
                <a:effectLst/>
              </a:rPr>
              <a:pPr/>
              <a:t>‹#›</a:t>
            </a:fld>
            <a:endParaRPr lang="ru-RU" baseline="0" smtClean="0">
              <a:solidFill>
                <a:srgbClr val="000000"/>
              </a:solidFill>
              <a:effectLst/>
            </a:endParaRPr>
          </a:p>
        </p:txBody>
      </p:sp>
    </p:spTree>
    <p:extLst>
      <p:ext uri="{BB962C8B-B14F-4D97-AF65-F5344CB8AC3E}">
        <p14:creationId xmlns:p14="http://schemas.microsoft.com/office/powerpoint/2010/main" xmlns="" val="756692124"/>
      </p:ext>
    </p:extLst>
  </p:cSld>
  <p:clrMap bg1="lt1" tx1="dk1" bg2="lt2" tx2="dk2" accent1="accent1" accent2="accent2" accent3="accent3" accent4="accent4" accent5="accent5" accent6="accent6" hlink="hlink" folHlink="folHlink"/>
  <p:sldLayoutIdLst>
    <p:sldLayoutId id="2147484224" r:id="rId1"/>
    <p:sldLayoutId id="2147484225" r:id="rId2"/>
    <p:sldLayoutId id="2147484226" r:id="rId3"/>
    <p:sldLayoutId id="2147484227" r:id="rId4"/>
    <p:sldLayoutId id="2147484228" r:id="rId5"/>
    <p:sldLayoutId id="2147484229" r:id="rId6"/>
    <p:sldLayoutId id="2147484230" r:id="rId7"/>
    <p:sldLayoutId id="2147484231" r:id="rId8"/>
    <p:sldLayoutId id="2147484232" r:id="rId9"/>
    <p:sldLayoutId id="2147484233" r:id="rId10"/>
    <p:sldLayoutId id="2147484234"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35.jpe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hyperlink" Target="mailto:infsec@volsu.ru" TargetMode="External"/><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9.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7"/>
          <p:cNvSpPr>
            <a:spLocks noGrp="1"/>
          </p:cNvSpPr>
          <p:nvPr>
            <p:ph type="sldNum" sz="quarter" idx="12"/>
          </p:nvPr>
        </p:nvSpPr>
        <p:spPr/>
        <p:txBody>
          <a:bodyPr/>
          <a:lstStyle/>
          <a:p>
            <a:pPr>
              <a:defRPr/>
            </a:pPr>
            <a:fld id="{7A2C9F10-5796-4B2D-AE42-9AFA44BFC6A3}" type="slidenum">
              <a:rPr lang="ru-RU"/>
              <a:pPr>
                <a:defRPr/>
              </a:pPr>
              <a:t>1</a:t>
            </a:fld>
            <a:endParaRPr lang="ru-RU" dirty="0"/>
          </a:p>
        </p:txBody>
      </p:sp>
      <p:sp>
        <p:nvSpPr>
          <p:cNvPr id="1028" name="WordArt 5"/>
          <p:cNvSpPr>
            <a:spLocks noChangeArrowheads="1" noChangeShapeType="1" noTextEdit="1"/>
          </p:cNvSpPr>
          <p:nvPr/>
        </p:nvSpPr>
        <p:spPr bwMode="auto">
          <a:xfrm>
            <a:off x="428596" y="1142985"/>
            <a:ext cx="8385175" cy="715962"/>
          </a:xfrm>
          <a:prstGeom prst="rect">
            <a:avLst/>
          </a:prstGeom>
        </p:spPr>
        <p:txBody>
          <a:bodyPr spcFirstLastPara="1" wrap="none" fromWordArt="1">
            <a:prstTxWarp prst="textArchUp">
              <a:avLst>
                <a:gd name="adj" fmla="val 10800004"/>
              </a:avLst>
            </a:prstTxWarp>
          </a:bodyPr>
          <a:lstStyle/>
          <a:p>
            <a:pPr algn="ctr">
              <a:defRPr/>
            </a:pPr>
            <a:r>
              <a:rPr lang="ru-RU" sz="3600" b="1" kern="10" dirty="0">
                <a:ln w="9525">
                  <a:solidFill>
                    <a:srgbClr val="FFFF00"/>
                  </a:solidFill>
                  <a:round/>
                  <a:headEnd/>
                  <a:tailEnd/>
                </a:ln>
                <a:solidFill>
                  <a:srgbClr val="FF0000"/>
                </a:solidFill>
                <a:latin typeface="Arial"/>
                <a:cs typeface="Arial"/>
              </a:rPr>
              <a:t>АБИТУРИЕНТУ -  20</a:t>
            </a:r>
            <a:r>
              <a:rPr lang="en-US" sz="3600" b="1" kern="10" dirty="0" smtClean="0">
                <a:ln w="9525">
                  <a:solidFill>
                    <a:srgbClr val="FFFF00"/>
                  </a:solidFill>
                  <a:round/>
                  <a:headEnd/>
                  <a:tailEnd/>
                </a:ln>
                <a:solidFill>
                  <a:srgbClr val="FF0000"/>
                </a:solidFill>
                <a:latin typeface="Arial"/>
                <a:cs typeface="Arial"/>
              </a:rPr>
              <a:t>1</a:t>
            </a:r>
            <a:r>
              <a:rPr lang="en-US" sz="3600" b="1" kern="10" dirty="0" smtClean="0">
                <a:ln w="9525">
                  <a:solidFill>
                    <a:srgbClr val="FFFF00"/>
                  </a:solidFill>
                  <a:round/>
                  <a:headEnd/>
                  <a:tailEnd/>
                </a:ln>
                <a:solidFill>
                  <a:srgbClr val="FF0000"/>
                </a:solidFill>
                <a:latin typeface="Arial"/>
                <a:cs typeface="Arial"/>
              </a:rPr>
              <a:t>4</a:t>
            </a:r>
            <a:endParaRPr lang="ru-RU" sz="3600" b="1" kern="10" dirty="0">
              <a:ln w="9525">
                <a:solidFill>
                  <a:srgbClr val="FFFF00"/>
                </a:solidFill>
                <a:round/>
                <a:headEnd/>
                <a:tailEnd/>
              </a:ln>
              <a:solidFill>
                <a:srgbClr val="FF0000"/>
              </a:solidFill>
              <a:latin typeface="Arial"/>
              <a:cs typeface="Arial"/>
            </a:endParaRPr>
          </a:p>
        </p:txBody>
      </p:sp>
      <p:sp>
        <p:nvSpPr>
          <p:cNvPr id="58371" name="Rectangle 3"/>
          <p:cNvSpPr>
            <a:spLocks noGrp="1" noRot="1" noChangeArrowheads="1"/>
          </p:cNvSpPr>
          <p:nvPr>
            <p:ph type="body" sz="half" idx="1"/>
          </p:nvPr>
        </p:nvSpPr>
        <p:spPr>
          <a:xfrm>
            <a:off x="838200" y="1905000"/>
            <a:ext cx="5894388" cy="4403725"/>
          </a:xfrm>
          <a:solidFill>
            <a:schemeClr val="accent1"/>
          </a:solidFill>
          <a:ln>
            <a:solidFill>
              <a:srgbClr val="FF0066"/>
            </a:solidFill>
          </a:ln>
        </p:spPr>
        <p:txBody>
          <a:bodyPr/>
          <a:lstStyle/>
          <a:p>
            <a:pPr algn="ctr" eaLnBrk="1" hangingPunct="1">
              <a:buFont typeface="Wingdings" pitchFamily="2" charset="2"/>
              <a:buNone/>
              <a:defRPr/>
            </a:pPr>
            <a:endParaRPr lang="ru-RU" dirty="0" smtClean="0">
              <a:solidFill>
                <a:schemeClr val="hlink"/>
              </a:solidFill>
            </a:endParaRPr>
          </a:p>
          <a:p>
            <a:pPr algn="ctr" eaLnBrk="1" hangingPunct="1">
              <a:buFont typeface="Wingdings" pitchFamily="2" charset="2"/>
              <a:buNone/>
              <a:defRPr/>
            </a:pPr>
            <a:endParaRPr lang="ru-RU" dirty="0" smtClean="0">
              <a:solidFill>
                <a:schemeClr val="hlink"/>
              </a:solidFill>
            </a:endParaRPr>
          </a:p>
          <a:p>
            <a:pPr algn="ctr" eaLnBrk="1" hangingPunct="1">
              <a:buFont typeface="Wingdings" pitchFamily="2" charset="2"/>
              <a:buNone/>
              <a:defRPr/>
            </a:pPr>
            <a:r>
              <a:rPr lang="ru-RU" dirty="0" smtClean="0">
                <a:solidFill>
                  <a:srgbClr val="FF0066"/>
                </a:solidFill>
              </a:rPr>
              <a:t>КАФЕДРА </a:t>
            </a:r>
          </a:p>
          <a:p>
            <a:pPr algn="ctr" eaLnBrk="1" hangingPunct="1">
              <a:buFont typeface="Wingdings" pitchFamily="2" charset="2"/>
              <a:buNone/>
              <a:defRPr/>
            </a:pPr>
            <a:r>
              <a:rPr lang="ru-RU" sz="4000" dirty="0" smtClean="0">
                <a:solidFill>
                  <a:srgbClr val="FF0066"/>
                </a:solidFill>
              </a:rPr>
              <a:t>ИНФОРМАЦИОННОЙ </a:t>
            </a:r>
          </a:p>
          <a:p>
            <a:pPr algn="ctr" eaLnBrk="1" hangingPunct="1">
              <a:buFont typeface="Wingdings" pitchFamily="2" charset="2"/>
              <a:buNone/>
              <a:defRPr/>
            </a:pPr>
            <a:r>
              <a:rPr lang="ru-RU" sz="4000" dirty="0" smtClean="0">
                <a:solidFill>
                  <a:srgbClr val="FF0066"/>
                </a:solidFill>
              </a:rPr>
              <a:t>БЕЗОПАСНОСТИ</a:t>
            </a:r>
          </a:p>
        </p:txBody>
      </p:sp>
      <p:pic>
        <p:nvPicPr>
          <p:cNvPr id="1030" name="Picture 7" descr="education014"/>
          <p:cNvPicPr>
            <a:picLocks noGrp="1" noChangeAspect="1" noChangeArrowheads="1"/>
          </p:cNvPicPr>
          <p:nvPr>
            <p:ph sz="quarter" idx="2"/>
          </p:nvPr>
        </p:nvPicPr>
        <p:blipFill>
          <a:blip r:embed="rId4" cstate="print"/>
          <a:srcRect/>
          <a:stretch>
            <a:fillRect/>
          </a:stretch>
        </p:blipFill>
        <p:spPr>
          <a:xfrm>
            <a:off x="6588125" y="2133600"/>
            <a:ext cx="2555875" cy="4103688"/>
          </a:xfrm>
          <a:noFill/>
        </p:spPr>
      </p:pic>
      <p:graphicFrame>
        <p:nvGraphicFramePr>
          <p:cNvPr id="1026" name="Object 9"/>
          <p:cNvGraphicFramePr>
            <a:graphicFrameLocks noGrp="1" noChangeAspect="1"/>
          </p:cNvGraphicFramePr>
          <p:nvPr>
            <p:ph sz="quarter" idx="3"/>
          </p:nvPr>
        </p:nvGraphicFramePr>
        <p:xfrm>
          <a:off x="0" y="1916113"/>
          <a:ext cx="900113" cy="4392612"/>
        </p:xfrm>
        <a:graphic>
          <a:graphicData uri="http://schemas.openxmlformats.org/presentationml/2006/ole">
            <p:oleObj spid="_x0000_s1032" name="Clip" r:id="rId5" imgW="721462" imgH="4372661" progId="">
              <p:embed/>
            </p:oleObj>
          </a:graphicData>
        </a:graphic>
      </p:graphicFrame>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Номер слайда 5"/>
          <p:cNvSpPr>
            <a:spLocks noGrp="1"/>
          </p:cNvSpPr>
          <p:nvPr>
            <p:ph type="sldNum" sz="quarter" idx="12"/>
          </p:nvPr>
        </p:nvSpPr>
        <p:spPr/>
        <p:txBody>
          <a:bodyPr/>
          <a:lstStyle/>
          <a:p>
            <a:pPr>
              <a:defRPr/>
            </a:pPr>
            <a:fld id="{CA6F13BD-9B40-40FF-840E-021C5CCEC5E5}" type="slidenum">
              <a:rPr lang="ru-RU" smtClean="0"/>
              <a:pPr>
                <a:defRPr/>
              </a:pPr>
              <a:t>10</a:t>
            </a:fld>
            <a:endParaRPr lang="ru-RU" smtClean="0"/>
          </a:p>
        </p:txBody>
      </p:sp>
      <p:sp>
        <p:nvSpPr>
          <p:cNvPr id="13315" name="Rectangle 2"/>
          <p:cNvSpPr>
            <a:spLocks noGrp="1" noChangeArrowheads="1"/>
          </p:cNvSpPr>
          <p:nvPr>
            <p:ph type="title"/>
          </p:nvPr>
        </p:nvSpPr>
        <p:spPr>
          <a:xfrm>
            <a:off x="179388" y="260350"/>
            <a:ext cx="8691562" cy="750888"/>
          </a:xfrm>
        </p:spPr>
        <p:txBody>
          <a:bodyPr/>
          <a:lstStyle/>
          <a:p>
            <a:pPr eaLnBrk="1" hangingPunct="1">
              <a:defRPr/>
            </a:pPr>
            <a:r>
              <a:rPr lang="ru-RU" sz="3200" dirty="0" smtClean="0">
                <a:solidFill>
                  <a:srgbClr val="FF0066"/>
                </a:solidFill>
                <a:effectLst>
                  <a:outerShdw blurRad="38100" dist="38100" dir="2700000" algn="tl">
                    <a:srgbClr val="000000">
                      <a:alpha val="43137"/>
                    </a:srgbClr>
                  </a:outerShdw>
                </a:effectLst>
              </a:rPr>
              <a:t>Кафедра ИБ занимается подготовкой по направлению </a:t>
            </a:r>
          </a:p>
        </p:txBody>
      </p:sp>
      <p:sp>
        <p:nvSpPr>
          <p:cNvPr id="3076" name="AutoShape 4"/>
          <p:cNvSpPr>
            <a:spLocks noChangeArrowheads="1"/>
          </p:cNvSpPr>
          <p:nvPr/>
        </p:nvSpPr>
        <p:spPr bwMode="auto">
          <a:xfrm>
            <a:off x="357188" y="1428750"/>
            <a:ext cx="8137525" cy="4895850"/>
          </a:xfrm>
          <a:prstGeom prst="roundRect">
            <a:avLst>
              <a:gd name="adj" fmla="val 9671"/>
            </a:avLst>
          </a:prstGeom>
          <a:solidFill>
            <a:schemeClr val="accent1">
              <a:lumMod val="60000"/>
              <a:lumOff val="40000"/>
            </a:schemeClr>
          </a:solidFill>
          <a:ln>
            <a:headEnd type="none" w="sm" len="sm"/>
            <a:tailEnd type="none" w="sm" len="sm"/>
          </a:ln>
        </p:spPr>
        <p:style>
          <a:lnRef idx="2">
            <a:schemeClr val="dk1"/>
          </a:lnRef>
          <a:fillRef idx="1">
            <a:schemeClr val="lt1"/>
          </a:fillRef>
          <a:effectRef idx="0">
            <a:schemeClr val="dk1"/>
          </a:effectRef>
          <a:fontRef idx="minor">
            <a:schemeClr val="dk1"/>
          </a:fontRef>
        </p:style>
        <p:txBody>
          <a:bodyPr tIns="0" bIns="0" anchor="ctr"/>
          <a:lstStyle/>
          <a:p>
            <a:pPr algn="ctr" eaLnBrk="0" hangingPunct="0">
              <a:lnSpc>
                <a:spcPct val="90000"/>
              </a:lnSpc>
              <a:spcBef>
                <a:spcPct val="30000"/>
              </a:spcBef>
              <a:buClr>
                <a:srgbClr val="FFCC29"/>
              </a:buClr>
              <a:buSzPct val="75000"/>
              <a:buFont typeface="Wingdings" pitchFamily="2" charset="2"/>
              <a:buNone/>
              <a:defRPr/>
            </a:pPr>
            <a:r>
              <a:rPr lang="ru-RU" sz="3600" b="1" baseline="0" dirty="0">
                <a:solidFill>
                  <a:srgbClr val="FF0000"/>
                </a:solidFill>
                <a:effectLst>
                  <a:outerShdw blurRad="38100" dist="38100" dir="2700000" algn="tl">
                    <a:srgbClr val="000000"/>
                  </a:outerShdw>
                </a:effectLst>
              </a:rPr>
              <a:t>ИНФОРМАЦИОННАЯ БЕЗОПАСНОСТЬ</a:t>
            </a:r>
          </a:p>
          <a:p>
            <a:pPr algn="ctr" eaLnBrk="0" hangingPunct="0">
              <a:lnSpc>
                <a:spcPct val="90000"/>
              </a:lnSpc>
              <a:spcBef>
                <a:spcPct val="30000"/>
              </a:spcBef>
              <a:buClr>
                <a:srgbClr val="FFCC29"/>
              </a:buClr>
              <a:buSzPct val="75000"/>
              <a:buFont typeface="Wingdings" pitchFamily="2" charset="2"/>
              <a:buNone/>
              <a:defRPr/>
            </a:pPr>
            <a:r>
              <a:rPr lang="ru-RU" sz="3600" b="1" baseline="0" dirty="0">
                <a:solidFill>
                  <a:srgbClr val="FF0000"/>
                </a:solidFill>
                <a:effectLst>
                  <a:outerShdw blurRad="38100" dist="38100" dir="2700000" algn="tl">
                    <a:srgbClr val="000000"/>
                  </a:outerShdw>
                </a:effectLst>
              </a:rPr>
              <a:t> </a:t>
            </a:r>
          </a:p>
          <a:p>
            <a:pPr algn="ctr" eaLnBrk="0" hangingPunct="0">
              <a:lnSpc>
                <a:spcPct val="90000"/>
              </a:lnSpc>
              <a:spcBef>
                <a:spcPct val="30000"/>
              </a:spcBef>
              <a:buClr>
                <a:srgbClr val="FFCC29"/>
              </a:buClr>
              <a:buSzPct val="75000"/>
              <a:buFont typeface="Wingdings" pitchFamily="2" charset="2"/>
              <a:buNone/>
              <a:defRPr/>
            </a:pPr>
            <a:r>
              <a:rPr lang="ru-RU" b="1" baseline="0" dirty="0">
                <a:solidFill>
                  <a:schemeClr val="accent1">
                    <a:lumMod val="75000"/>
                  </a:schemeClr>
                </a:solidFill>
                <a:effectLst>
                  <a:outerShdw blurRad="38100" dist="38100" dir="2700000" algn="tl">
                    <a:srgbClr val="000000"/>
                  </a:outerShdw>
                </a:effectLst>
              </a:rPr>
              <a:t>Бакалавр информационной безопасности</a:t>
            </a:r>
          </a:p>
          <a:p>
            <a:pPr algn="ctr" eaLnBrk="0" hangingPunct="0">
              <a:lnSpc>
                <a:spcPct val="90000"/>
              </a:lnSpc>
              <a:spcBef>
                <a:spcPct val="30000"/>
              </a:spcBef>
              <a:buClr>
                <a:srgbClr val="FFCC29"/>
              </a:buClr>
              <a:buSzPct val="75000"/>
              <a:buFont typeface="Wingdings" pitchFamily="2" charset="2"/>
              <a:buNone/>
              <a:defRPr/>
            </a:pPr>
            <a:r>
              <a:rPr lang="ru-RU" b="1" baseline="0" dirty="0">
                <a:solidFill>
                  <a:schemeClr val="accent1">
                    <a:lumMod val="75000"/>
                  </a:schemeClr>
                </a:solidFill>
                <a:effectLst>
                  <a:outerShdw blurRad="38100" dist="38100" dir="2700000" algn="tl">
                    <a:srgbClr val="000000"/>
                  </a:outerShdw>
                </a:effectLst>
              </a:rPr>
              <a:t>Профиль: Безопасность автоматизированных систем</a:t>
            </a:r>
            <a:endParaRPr lang="en-US" b="1" baseline="0" dirty="0">
              <a:solidFill>
                <a:schemeClr val="accent1">
                  <a:lumMod val="75000"/>
                </a:schemeClr>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6937375" y="6245225"/>
            <a:ext cx="1901825" cy="476250"/>
          </a:xfrm>
          <a:prstGeom prst="rect">
            <a:avLst/>
          </a:prstGeom>
          <a:noFill/>
          <a:ln w="9525">
            <a:noFill/>
            <a:round/>
            <a:headEnd/>
            <a:tailEnd/>
          </a:ln>
          <a:effectLst/>
        </p:spPr>
        <p:txBody>
          <a:bodyPr lIns="90000" tIns="46800" rIns="90000" bIns="46800"/>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FBC0FFAC-FD4F-4417-88CB-72BBD6DE92CF}" type="slidenum">
              <a:rPr lang="ru-RU" sz="1400" baseline="0">
                <a:solidFill>
                  <a:srgbClr val="00CC00"/>
                </a:solidFill>
                <a:effectLst>
                  <a:outerShdw blurRad="38100" dist="38100" dir="2700000" algn="tl">
                    <a:srgbClr val="000000"/>
                  </a:outerShdw>
                </a:effectLst>
                <a:ea typeface="DejaVu Sans" charset="0"/>
                <a:cs typeface="DejaVu Sans"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11</a:t>
            </a:fld>
            <a:endParaRPr lang="ru-RU" sz="1400" baseline="0">
              <a:solidFill>
                <a:srgbClr val="00CC00"/>
              </a:solidFill>
              <a:effectLst>
                <a:outerShdw blurRad="38100" dist="38100" dir="2700000" algn="tl">
                  <a:srgbClr val="000000"/>
                </a:outerShdw>
              </a:effectLst>
              <a:ea typeface="DejaVu Sans" charset="0"/>
              <a:cs typeface="DejaVu Sans" charset="0"/>
            </a:endParaRPr>
          </a:p>
        </p:txBody>
      </p:sp>
      <p:sp>
        <p:nvSpPr>
          <p:cNvPr id="18434" name="Text Box 2"/>
          <p:cNvSpPr txBox="1">
            <a:spLocks noChangeArrowheads="1"/>
          </p:cNvSpPr>
          <p:nvPr/>
        </p:nvSpPr>
        <p:spPr bwMode="auto">
          <a:xfrm>
            <a:off x="214313" y="-728663"/>
            <a:ext cx="8385175" cy="2346326"/>
          </a:xfrm>
          <a:prstGeom prst="rect">
            <a:avLst/>
          </a:prstGeom>
          <a:noFill/>
          <a:ln w="9525">
            <a:noFill/>
            <a:round/>
            <a:headEnd/>
            <a:tailEnd/>
          </a:ln>
          <a:effectLst/>
        </p:spPr>
        <p:txBody>
          <a:bodyPr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4400" b="1" baseline="0" dirty="0">
                <a:solidFill>
                  <a:srgbClr val="EEF2EE"/>
                </a:solidFill>
                <a:effectLst>
                  <a:outerShdw blurRad="38100" dist="38100" dir="2700000" algn="tl">
                    <a:srgbClr val="000000"/>
                  </a:outerShdw>
                </a:effectLst>
                <a:latin typeface="Arial Black" pitchFamily="34" charset="0"/>
                <a:ea typeface="DejaVu Sans" charset="0"/>
                <a:cs typeface="DejaVu Sans" charset="0"/>
              </a:rPr>
              <a:t> </a:t>
            </a:r>
            <a:br>
              <a:rPr lang="ru-RU" sz="4400" b="1" baseline="0" dirty="0">
                <a:solidFill>
                  <a:srgbClr val="EEF2EE"/>
                </a:solidFill>
                <a:effectLst>
                  <a:outerShdw blurRad="38100" dist="38100" dir="2700000" algn="tl">
                    <a:srgbClr val="000000"/>
                  </a:outerShdw>
                </a:effectLst>
                <a:latin typeface="Arial Black" pitchFamily="34" charset="0"/>
                <a:ea typeface="DejaVu Sans" charset="0"/>
                <a:cs typeface="DejaVu Sans" charset="0"/>
              </a:rPr>
            </a:br>
            <a:r>
              <a:rPr lang="ru-RU" sz="3600" b="1" baseline="0" dirty="0">
                <a:solidFill>
                  <a:srgbClr val="EEF2EE"/>
                </a:solidFill>
                <a:effectLst>
                  <a:outerShdw blurRad="38100" dist="38100" dir="2700000" algn="tl">
                    <a:srgbClr val="000000"/>
                  </a:outerShdw>
                </a:effectLst>
                <a:latin typeface="Times New Roman" pitchFamily="18" charset="0"/>
                <a:ea typeface="DejaVu Sans" charset="0"/>
                <a:cs typeface="Times New Roman" pitchFamily="18" charset="0"/>
              </a:rPr>
              <a:t>В</a:t>
            </a:r>
            <a:r>
              <a:rPr lang="ru-RU" sz="3600" b="1" baseline="0" dirty="0">
                <a:solidFill>
                  <a:srgbClr val="EEF2EE"/>
                </a:solidFill>
                <a:effectLst>
                  <a:outerShdw blurRad="38100" dist="38100" dir="2700000" algn="tl">
                    <a:srgbClr val="000000"/>
                  </a:outerShdw>
                </a:effectLst>
                <a:latin typeface="Times New Roman" pitchFamily="18" charset="0"/>
                <a:cs typeface="Times New Roman" pitchFamily="18" charset="0"/>
              </a:rPr>
              <a:t>иды профессиональной </a:t>
            </a:r>
            <a:br>
              <a:rPr lang="ru-RU" sz="3600" b="1" baseline="0" dirty="0">
                <a:solidFill>
                  <a:srgbClr val="EEF2EE"/>
                </a:solidFill>
                <a:effectLst>
                  <a:outerShdw blurRad="38100" dist="38100" dir="2700000" algn="tl">
                    <a:srgbClr val="000000"/>
                  </a:outerShdw>
                </a:effectLst>
                <a:latin typeface="Times New Roman" pitchFamily="18" charset="0"/>
                <a:cs typeface="Times New Roman" pitchFamily="18" charset="0"/>
              </a:rPr>
            </a:br>
            <a:r>
              <a:rPr lang="ru-RU" sz="3600" b="1" baseline="0" dirty="0">
                <a:solidFill>
                  <a:srgbClr val="EEF2EE"/>
                </a:solidFill>
                <a:effectLst>
                  <a:outerShdw blurRad="38100" dist="38100" dir="2700000" algn="tl">
                    <a:srgbClr val="000000"/>
                  </a:outerShdw>
                </a:effectLst>
                <a:latin typeface="Times New Roman" pitchFamily="18" charset="0"/>
                <a:cs typeface="Times New Roman" pitchFamily="18" charset="0"/>
              </a:rPr>
              <a:t>деятельности выпускника</a:t>
            </a:r>
            <a:r>
              <a:rPr lang="ru-RU" sz="3200" b="1" baseline="0" dirty="0">
                <a:solidFill>
                  <a:srgbClr val="EEF2EE"/>
                </a:solidFill>
                <a:effectLst>
                  <a:outerShdw blurRad="38100" dist="38100" dir="2700000" algn="tl">
                    <a:srgbClr val="000000"/>
                  </a:outerShdw>
                </a:effectLst>
                <a:latin typeface="Times New Roman" pitchFamily="18" charset="0"/>
                <a:cs typeface="Times New Roman" pitchFamily="18" charset="0"/>
              </a:rPr>
              <a:t> </a:t>
            </a:r>
            <a:br>
              <a:rPr lang="ru-RU" sz="3200" b="1" baseline="0" dirty="0">
                <a:solidFill>
                  <a:srgbClr val="EEF2EE"/>
                </a:solidFill>
                <a:effectLst>
                  <a:outerShdw blurRad="38100" dist="38100" dir="2700000" algn="tl">
                    <a:srgbClr val="000000"/>
                  </a:outerShdw>
                </a:effectLst>
                <a:latin typeface="Times New Roman" pitchFamily="18" charset="0"/>
                <a:cs typeface="Times New Roman" pitchFamily="18" charset="0"/>
              </a:rPr>
            </a:br>
            <a:endParaRPr lang="ru-RU" sz="3200" b="1" baseline="0" dirty="0">
              <a:solidFill>
                <a:srgbClr val="EEF2EE"/>
              </a:solidFill>
              <a:effectLst>
                <a:outerShdw blurRad="38100" dist="38100" dir="2700000" algn="tl">
                  <a:srgbClr val="000000"/>
                </a:outerShdw>
              </a:effectLst>
              <a:latin typeface="Times New Roman" pitchFamily="18" charset="0"/>
              <a:cs typeface="Times New Roman" pitchFamily="18" charset="0"/>
            </a:endParaRPr>
          </a:p>
        </p:txBody>
      </p:sp>
      <p:sp>
        <p:nvSpPr>
          <p:cNvPr id="18435" name="AutoShape 3"/>
          <p:cNvSpPr>
            <a:spLocks noChangeArrowheads="1"/>
          </p:cNvSpPr>
          <p:nvPr/>
        </p:nvSpPr>
        <p:spPr bwMode="auto">
          <a:xfrm>
            <a:off x="900113" y="1849438"/>
            <a:ext cx="7229475" cy="850900"/>
          </a:xfrm>
          <a:prstGeom prst="roundRect">
            <a:avLst>
              <a:gd name="adj" fmla="val 4167"/>
            </a:avLst>
          </a:prstGeom>
          <a:solidFill>
            <a:srgbClr val="FFFF99"/>
          </a:solidFill>
          <a:ln w="9525">
            <a:noFill/>
            <a:round/>
            <a:headEnd/>
            <a:tailEnd/>
          </a:ln>
          <a:effectLst>
            <a:outerShdw dist="17819" dir="2700000" algn="ctr" rotWithShape="0">
              <a:srgbClr val="AFAFAF">
                <a:alpha val="50027"/>
              </a:srgbClr>
            </a:outerShdw>
          </a:effectLst>
        </p:spPr>
        <p:txBody>
          <a:bodyPr lIns="90000" tIns="46800" rIns="90000" bIns="46800" anchor="ctr"/>
          <a:lstStyle/>
          <a:p>
            <a:pPr marL="463550">
              <a:spcBef>
                <a:spcPts val="800"/>
              </a:spcBef>
              <a:buSzPct val="70000"/>
              <a:tabLst>
                <a:tab pos="463550"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 pos="9447213" algn="l"/>
              </a:tabLst>
            </a:pPr>
            <a:endParaRPr lang="ru-RU" sz="3200">
              <a:solidFill>
                <a:srgbClr val="FFFF99"/>
              </a:solidFill>
              <a:effectLst>
                <a:outerShdw blurRad="38100" dist="38100" dir="2700000" algn="tl">
                  <a:srgbClr val="000000"/>
                </a:outerShdw>
              </a:effectLst>
              <a:ea typeface="DejaVu Sans" charset="0"/>
              <a:cs typeface="DejaVu Sans" charset="0"/>
            </a:endParaRPr>
          </a:p>
          <a:p>
            <a:pPr marL="463550">
              <a:spcBef>
                <a:spcPts val="800"/>
              </a:spcBef>
              <a:buSzPct val="70000"/>
              <a:tabLst>
                <a:tab pos="463550"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 pos="9447213" algn="l"/>
              </a:tabLst>
            </a:pPr>
            <a:r>
              <a:rPr lang="ru-RU" sz="3200">
                <a:solidFill>
                  <a:srgbClr val="0070C0"/>
                </a:solidFill>
                <a:effectLst>
                  <a:outerShdw blurRad="38100" dist="38100" dir="2700000" algn="tl">
                    <a:srgbClr val="000000"/>
                  </a:outerShdw>
                </a:effectLst>
                <a:ea typeface="DejaVu Sans" charset="0"/>
                <a:cs typeface="DejaVu Sans" charset="0"/>
              </a:rPr>
              <a:t>эксплуатационная</a:t>
            </a:r>
          </a:p>
          <a:p>
            <a:pPr marL="463550">
              <a:tabLst>
                <a:tab pos="463550"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 pos="9447213" algn="l"/>
              </a:tabLst>
            </a:pPr>
            <a:endParaRPr lang="ru-RU" sz="3200">
              <a:solidFill>
                <a:srgbClr val="FFFF99"/>
              </a:solidFill>
              <a:effectLst>
                <a:outerShdw blurRad="38100" dist="38100" dir="2700000" algn="tl">
                  <a:srgbClr val="000000"/>
                </a:outerShdw>
              </a:effectLst>
              <a:ea typeface="DejaVu Sans" charset="0"/>
              <a:cs typeface="DejaVu Sans" charset="0"/>
            </a:endParaRPr>
          </a:p>
        </p:txBody>
      </p:sp>
      <p:pic>
        <p:nvPicPr>
          <p:cNvPr id="18436" name="Picture 4"/>
          <p:cNvPicPr>
            <a:picLocks noChangeAspect="1" noChangeArrowheads="1"/>
          </p:cNvPicPr>
          <p:nvPr/>
        </p:nvPicPr>
        <p:blipFill>
          <a:blip r:embed="rId3" cstate="print"/>
          <a:srcRect/>
          <a:stretch>
            <a:fillRect/>
          </a:stretch>
        </p:blipFill>
        <p:spPr bwMode="auto">
          <a:xfrm>
            <a:off x="539750" y="1812925"/>
            <a:ext cx="744538" cy="706438"/>
          </a:xfrm>
          <a:prstGeom prst="rect">
            <a:avLst/>
          </a:prstGeom>
          <a:noFill/>
          <a:ln w="9525">
            <a:noFill/>
            <a:round/>
            <a:headEnd/>
            <a:tailEnd/>
          </a:ln>
        </p:spPr>
      </p:pic>
      <p:sp>
        <p:nvSpPr>
          <p:cNvPr id="18437" name="AutoShape 5"/>
          <p:cNvSpPr>
            <a:spLocks noChangeArrowheads="1"/>
          </p:cNvSpPr>
          <p:nvPr/>
        </p:nvSpPr>
        <p:spPr bwMode="auto">
          <a:xfrm>
            <a:off x="900113" y="3600450"/>
            <a:ext cx="7229475" cy="830263"/>
          </a:xfrm>
          <a:prstGeom prst="roundRect">
            <a:avLst>
              <a:gd name="adj" fmla="val 4167"/>
            </a:avLst>
          </a:prstGeom>
          <a:solidFill>
            <a:srgbClr val="FFFF99"/>
          </a:solidFill>
          <a:ln w="9525">
            <a:noFill/>
            <a:round/>
            <a:headEnd/>
            <a:tailEnd/>
          </a:ln>
          <a:effectLst>
            <a:outerShdw dist="17819" dir="2700000" algn="ctr" rotWithShape="0">
              <a:srgbClr val="AFAFAF">
                <a:alpha val="50027"/>
              </a:srgbClr>
            </a:outerShdw>
          </a:effectLst>
        </p:spPr>
        <p:txBody>
          <a:bodyPr lIns="90000" tIns="46800" rIns="90000" bIns="46800" anchor="ctr"/>
          <a:lstStyle/>
          <a:p>
            <a:pPr marL="463550">
              <a:spcBef>
                <a:spcPts val="800"/>
              </a:spcBef>
              <a:buSzPct val="70000"/>
              <a:tabLst>
                <a:tab pos="463550"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 pos="9447213" algn="l"/>
              </a:tabLst>
            </a:pPr>
            <a:endParaRPr lang="ru-RU" sz="3200">
              <a:solidFill>
                <a:srgbClr val="FFFF99"/>
              </a:solidFill>
              <a:effectLst>
                <a:outerShdw blurRad="38100" dist="38100" dir="2700000" algn="tl">
                  <a:srgbClr val="000000"/>
                </a:outerShdw>
              </a:effectLst>
              <a:ea typeface="DejaVu Sans" charset="0"/>
              <a:cs typeface="DejaVu Sans" charset="0"/>
            </a:endParaRPr>
          </a:p>
          <a:p>
            <a:pPr marL="463550">
              <a:spcBef>
                <a:spcPts val="700"/>
              </a:spcBef>
              <a:buSzPct val="70000"/>
              <a:tabLst>
                <a:tab pos="463550"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 pos="9447213" algn="l"/>
              </a:tabLst>
            </a:pPr>
            <a:r>
              <a:rPr lang="ru-RU" sz="3200">
                <a:solidFill>
                  <a:srgbClr val="0070C0"/>
                </a:solidFill>
                <a:effectLst>
                  <a:outerShdw blurRad="38100" dist="38100" dir="2700000" algn="tl">
                    <a:srgbClr val="000000"/>
                  </a:outerShdw>
                </a:effectLst>
                <a:ea typeface="DejaVu Sans" charset="0"/>
                <a:cs typeface="DejaVu Sans" charset="0"/>
              </a:rPr>
              <a:t>экспериментально-исследовательская</a:t>
            </a:r>
            <a:endParaRPr lang="ru-RU">
              <a:solidFill>
                <a:srgbClr val="0070C0"/>
              </a:solidFill>
              <a:effectLst>
                <a:outerShdw blurRad="38100" dist="38100" dir="2700000" algn="tl">
                  <a:srgbClr val="000000"/>
                </a:outerShdw>
              </a:effectLst>
              <a:ea typeface="DejaVu Sans" charset="0"/>
              <a:cs typeface="DejaVu Sans" charset="0"/>
            </a:endParaRPr>
          </a:p>
          <a:p>
            <a:pPr marL="463550">
              <a:tabLst>
                <a:tab pos="463550"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 pos="9447213" algn="l"/>
              </a:tabLst>
            </a:pPr>
            <a:endParaRPr lang="ru-RU">
              <a:solidFill>
                <a:srgbClr val="FFFF99"/>
              </a:solidFill>
              <a:effectLst>
                <a:outerShdw blurRad="38100" dist="38100" dir="2700000" algn="tl">
                  <a:srgbClr val="000000"/>
                </a:outerShdw>
              </a:effectLst>
              <a:ea typeface="DejaVu Sans" charset="0"/>
              <a:cs typeface="DejaVu Sans" charset="0"/>
            </a:endParaRPr>
          </a:p>
        </p:txBody>
      </p:sp>
      <p:pic>
        <p:nvPicPr>
          <p:cNvPr id="18438" name="Picture 6"/>
          <p:cNvPicPr>
            <a:picLocks noChangeAspect="1" noChangeArrowheads="1"/>
          </p:cNvPicPr>
          <p:nvPr/>
        </p:nvPicPr>
        <p:blipFill>
          <a:blip r:embed="rId3" cstate="print"/>
          <a:srcRect/>
          <a:stretch>
            <a:fillRect/>
          </a:stretch>
        </p:blipFill>
        <p:spPr bwMode="auto">
          <a:xfrm>
            <a:off x="539750" y="3613150"/>
            <a:ext cx="744538" cy="706438"/>
          </a:xfrm>
          <a:prstGeom prst="rect">
            <a:avLst/>
          </a:prstGeom>
          <a:noFill/>
          <a:ln w="9525">
            <a:noFill/>
            <a:round/>
            <a:headEnd/>
            <a:tailEnd/>
          </a:ln>
        </p:spPr>
      </p:pic>
      <p:sp>
        <p:nvSpPr>
          <p:cNvPr id="18439" name="AutoShape 7"/>
          <p:cNvSpPr>
            <a:spLocks noChangeArrowheads="1"/>
          </p:cNvSpPr>
          <p:nvPr/>
        </p:nvSpPr>
        <p:spPr bwMode="auto">
          <a:xfrm>
            <a:off x="900113" y="2879725"/>
            <a:ext cx="7229475" cy="603250"/>
          </a:xfrm>
          <a:prstGeom prst="roundRect">
            <a:avLst>
              <a:gd name="adj" fmla="val 4167"/>
            </a:avLst>
          </a:prstGeom>
          <a:solidFill>
            <a:srgbClr val="FFFF99"/>
          </a:solidFill>
          <a:ln w="9525">
            <a:noFill/>
            <a:round/>
            <a:headEnd/>
            <a:tailEnd/>
          </a:ln>
          <a:effectLst>
            <a:outerShdw dist="17819" dir="2700000" algn="ctr" rotWithShape="0">
              <a:srgbClr val="AFAFAF">
                <a:alpha val="50027"/>
              </a:srgbClr>
            </a:outerShdw>
          </a:effectLst>
        </p:spPr>
        <p:txBody>
          <a:bodyPr lIns="90000" tIns="46800" rIns="90000" bIns="46800" anchor="ctr"/>
          <a:lstStyle/>
          <a:p>
            <a:pPr marL="463550">
              <a:spcBef>
                <a:spcPts val="800"/>
              </a:spcBef>
              <a:buSzPct val="70000"/>
              <a:tabLst>
                <a:tab pos="463550"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 pos="9447213" algn="l"/>
              </a:tabLst>
            </a:pPr>
            <a:endParaRPr lang="ru-RU" sz="3200">
              <a:solidFill>
                <a:srgbClr val="FFFF99"/>
              </a:solidFill>
              <a:effectLst>
                <a:outerShdw blurRad="38100" dist="38100" dir="2700000" algn="tl">
                  <a:srgbClr val="000000"/>
                </a:outerShdw>
              </a:effectLst>
              <a:ea typeface="DejaVu Sans" charset="0"/>
              <a:cs typeface="DejaVu Sans" charset="0"/>
            </a:endParaRPr>
          </a:p>
          <a:p>
            <a:pPr marL="463550">
              <a:spcBef>
                <a:spcPts val="700"/>
              </a:spcBef>
              <a:buSzPct val="70000"/>
              <a:tabLst>
                <a:tab pos="463550"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 pos="9447213" algn="l"/>
              </a:tabLst>
            </a:pPr>
            <a:endParaRPr lang="ru-RU" sz="3200">
              <a:solidFill>
                <a:srgbClr val="FFFF99"/>
              </a:solidFill>
              <a:effectLst>
                <a:outerShdw blurRad="38100" dist="38100" dir="2700000" algn="tl">
                  <a:srgbClr val="000000"/>
                </a:outerShdw>
              </a:effectLst>
              <a:ea typeface="DejaVu Sans" charset="0"/>
              <a:cs typeface="DejaVu Sans" charset="0"/>
            </a:endParaRPr>
          </a:p>
          <a:p>
            <a:pPr marL="463550">
              <a:spcBef>
                <a:spcPts val="700"/>
              </a:spcBef>
              <a:buSzPct val="70000"/>
              <a:tabLst>
                <a:tab pos="463550"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 pos="9447213" algn="l"/>
              </a:tabLst>
            </a:pPr>
            <a:r>
              <a:rPr lang="ru-RU" sz="3200">
                <a:solidFill>
                  <a:srgbClr val="0070C0"/>
                </a:solidFill>
                <a:effectLst>
                  <a:outerShdw blurRad="38100" dist="38100" dir="2700000" algn="tl">
                    <a:srgbClr val="000000"/>
                  </a:outerShdw>
                </a:effectLst>
                <a:ea typeface="DejaVu Sans" charset="0"/>
                <a:cs typeface="DejaVu Sans" charset="0"/>
              </a:rPr>
              <a:t>проектно-техническая</a:t>
            </a:r>
          </a:p>
          <a:p>
            <a:pPr marL="463550">
              <a:spcBef>
                <a:spcPts val="700"/>
              </a:spcBef>
              <a:buSzPct val="70000"/>
              <a:tabLst>
                <a:tab pos="463550"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 pos="9447213" algn="l"/>
              </a:tabLst>
            </a:pPr>
            <a:r>
              <a:rPr lang="ru-RU">
                <a:solidFill>
                  <a:srgbClr val="FFFF99"/>
                </a:solidFill>
                <a:effectLst>
                  <a:outerShdw blurRad="38100" dist="38100" dir="2700000" algn="tl">
                    <a:srgbClr val="000000"/>
                  </a:outerShdw>
                </a:effectLst>
                <a:ea typeface="DejaVu Sans" charset="0"/>
                <a:cs typeface="DejaVu Sans" charset="0"/>
              </a:rPr>
              <a:t> </a:t>
            </a:r>
          </a:p>
          <a:p>
            <a:pPr marL="463550">
              <a:tabLst>
                <a:tab pos="463550"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 pos="9447213" algn="l"/>
              </a:tabLst>
            </a:pPr>
            <a:endParaRPr lang="ru-RU">
              <a:solidFill>
                <a:srgbClr val="FFFF99"/>
              </a:solidFill>
              <a:effectLst>
                <a:outerShdw blurRad="38100" dist="38100" dir="2700000" algn="tl">
                  <a:srgbClr val="000000"/>
                </a:outerShdw>
              </a:effectLst>
              <a:ea typeface="DejaVu Sans" charset="0"/>
              <a:cs typeface="DejaVu Sans" charset="0"/>
            </a:endParaRPr>
          </a:p>
        </p:txBody>
      </p:sp>
      <p:pic>
        <p:nvPicPr>
          <p:cNvPr id="18440" name="Picture 8"/>
          <p:cNvPicPr>
            <a:picLocks noChangeAspect="1" noChangeArrowheads="1"/>
          </p:cNvPicPr>
          <p:nvPr/>
        </p:nvPicPr>
        <p:blipFill>
          <a:blip r:embed="rId3" cstate="print"/>
          <a:srcRect/>
          <a:stretch>
            <a:fillRect/>
          </a:stretch>
        </p:blipFill>
        <p:spPr bwMode="auto">
          <a:xfrm>
            <a:off x="539750" y="2879725"/>
            <a:ext cx="744538" cy="706438"/>
          </a:xfrm>
          <a:prstGeom prst="rect">
            <a:avLst/>
          </a:prstGeom>
          <a:noFill/>
          <a:ln w="9525">
            <a:noFill/>
            <a:round/>
            <a:headEnd/>
            <a:tailEnd/>
          </a:ln>
        </p:spPr>
      </p:pic>
      <p:sp>
        <p:nvSpPr>
          <p:cNvPr id="18441" name="AutoShape 9"/>
          <p:cNvSpPr>
            <a:spLocks noChangeArrowheads="1"/>
          </p:cNvSpPr>
          <p:nvPr/>
        </p:nvSpPr>
        <p:spPr bwMode="auto">
          <a:xfrm>
            <a:off x="900113" y="4651375"/>
            <a:ext cx="7229475" cy="568325"/>
          </a:xfrm>
          <a:prstGeom prst="roundRect">
            <a:avLst>
              <a:gd name="adj" fmla="val 4167"/>
            </a:avLst>
          </a:prstGeom>
          <a:solidFill>
            <a:srgbClr val="FFFF99"/>
          </a:solidFill>
          <a:ln w="9525">
            <a:noFill/>
            <a:round/>
            <a:headEnd/>
            <a:tailEnd/>
          </a:ln>
          <a:effectLst>
            <a:outerShdw dist="17819" dir="2700000" algn="ctr" rotWithShape="0">
              <a:srgbClr val="AFAFAF">
                <a:alpha val="50027"/>
              </a:srgbClr>
            </a:outerShdw>
          </a:effectLst>
        </p:spPr>
        <p:txBody>
          <a:bodyPr lIns="90000" tIns="46800" rIns="90000" bIns="46800" anchor="ctr"/>
          <a:lstStyle/>
          <a:p>
            <a:pPr marL="463550">
              <a:tabLst>
                <a:tab pos="463550"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 pos="9447213" algn="l"/>
              </a:tabLst>
            </a:pPr>
            <a:r>
              <a:rPr lang="ru-RU" sz="3200">
                <a:solidFill>
                  <a:srgbClr val="FFFF99"/>
                </a:solidFill>
                <a:effectLst>
                  <a:outerShdw blurRad="38100" dist="38100" dir="2700000" algn="tl">
                    <a:srgbClr val="000000"/>
                  </a:outerShdw>
                </a:effectLst>
                <a:ea typeface="DejaVu Sans" charset="0"/>
                <a:cs typeface="DejaVu Sans" charset="0"/>
              </a:rPr>
              <a:t> </a:t>
            </a:r>
            <a:r>
              <a:rPr lang="ru-RU" sz="3200">
                <a:solidFill>
                  <a:srgbClr val="0070C0"/>
                </a:solidFill>
                <a:effectLst>
                  <a:outerShdw blurRad="38100" dist="38100" dir="2700000" algn="tl">
                    <a:srgbClr val="000000"/>
                  </a:outerShdw>
                </a:effectLst>
                <a:ea typeface="DejaVu Sans" charset="0"/>
                <a:cs typeface="DejaVu Sans" charset="0"/>
              </a:rPr>
              <a:t>организационно-управленческая</a:t>
            </a:r>
          </a:p>
        </p:txBody>
      </p:sp>
      <p:pic>
        <p:nvPicPr>
          <p:cNvPr id="18442" name="Picture 10"/>
          <p:cNvPicPr>
            <a:picLocks noChangeAspect="1" noChangeArrowheads="1"/>
          </p:cNvPicPr>
          <p:nvPr/>
        </p:nvPicPr>
        <p:blipFill>
          <a:blip r:embed="rId3" cstate="print"/>
          <a:srcRect/>
          <a:stretch>
            <a:fillRect/>
          </a:stretch>
        </p:blipFill>
        <p:spPr bwMode="auto">
          <a:xfrm>
            <a:off x="503238" y="4503738"/>
            <a:ext cx="744537" cy="706437"/>
          </a:xfrm>
          <a:prstGeom prst="rect">
            <a:avLst/>
          </a:prstGeom>
          <a:noFill/>
          <a:ln w="9525">
            <a:noFill/>
            <a:round/>
            <a:headEnd/>
            <a:tailEnd/>
          </a:ln>
        </p:spPr>
      </p:pic>
      <p:grpSp>
        <p:nvGrpSpPr>
          <p:cNvPr id="18444" name="Group 11"/>
          <p:cNvGrpSpPr>
            <a:grpSpLocks/>
          </p:cNvGrpSpPr>
          <p:nvPr/>
        </p:nvGrpSpPr>
        <p:grpSpPr bwMode="auto">
          <a:xfrm>
            <a:off x="7019925" y="5924550"/>
            <a:ext cx="1016000" cy="930275"/>
            <a:chOff x="4422" y="3732"/>
            <a:chExt cx="640" cy="586"/>
          </a:xfrm>
        </p:grpSpPr>
        <p:pic>
          <p:nvPicPr>
            <p:cNvPr id="18445" name="Picture 12"/>
            <p:cNvPicPr>
              <a:picLocks noChangeAspect="1" noChangeArrowheads="1"/>
            </p:cNvPicPr>
            <p:nvPr/>
          </p:nvPicPr>
          <p:blipFill>
            <a:blip r:embed="rId4" cstate="print"/>
            <a:srcRect/>
            <a:stretch>
              <a:fillRect/>
            </a:stretch>
          </p:blipFill>
          <p:spPr bwMode="auto">
            <a:xfrm>
              <a:off x="4422" y="3732"/>
              <a:ext cx="640" cy="586"/>
            </a:xfrm>
            <a:prstGeom prst="rect">
              <a:avLst/>
            </a:prstGeom>
            <a:noFill/>
            <a:ln w="9525">
              <a:noFill/>
              <a:round/>
              <a:headEnd/>
              <a:tailEnd/>
            </a:ln>
          </p:spPr>
        </p:pic>
        <p:sp>
          <p:nvSpPr>
            <p:cNvPr id="2" name="Text Box 13"/>
            <p:cNvSpPr txBox="1">
              <a:spLocks noChangeArrowheads="1"/>
            </p:cNvSpPr>
            <p:nvPr/>
          </p:nvSpPr>
          <p:spPr bwMode="auto">
            <a:xfrm>
              <a:off x="4422" y="3732"/>
              <a:ext cx="640" cy="586"/>
            </a:xfrm>
            <a:prstGeom prst="rect">
              <a:avLst/>
            </a:prstGeom>
            <a:noFill/>
            <a:ln w="9525">
              <a:noFill/>
              <a:round/>
              <a:headEnd/>
              <a:tailEnd/>
            </a:ln>
            <a:effectLst/>
          </p:spPr>
          <p:txBody>
            <a:bodyPr wrap="none" anchor="ctr"/>
            <a:lstStyle/>
            <a:p>
              <a:pPr>
                <a:defRPr/>
              </a:pPr>
              <a:endParaRPr lang="ru-RU"/>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additive="repl">
                                        <p:cTn id="6" dur="1" fill="hold">
                                          <p:stCondLst>
                                            <p:cond delay="0"/>
                                          </p:stCondLst>
                                        </p:cTn>
                                        <p:tgtEl>
                                          <p:spTgt spid="18435"/>
                                        </p:tgtEl>
                                        <p:attrNameLst>
                                          <p:attrName>style.visibility</p:attrName>
                                        </p:attrNameLst>
                                      </p:cBhvr>
                                      <p:to>
                                        <p:strVal val="visible"/>
                                      </p:to>
                                    </p:set>
                                    <p:animEffect transition="in" filter="slide(fromTop)">
                                      <p:cBhvr additive="repl">
                                        <p:cTn id="7" dur="500"/>
                                        <p:tgtEl>
                                          <p:spTgt spid="18435"/>
                                        </p:tgtEl>
                                      </p:cBhvr>
                                    </p:animEffect>
                                  </p:childTnLst>
                                </p:cTn>
                              </p:par>
                            </p:childTnLst>
                          </p:cTn>
                        </p:par>
                        <p:par>
                          <p:cTn id="8" fill="hold">
                            <p:stCondLst>
                              <p:cond delay="0"/>
                            </p:stCondLst>
                            <p:childTnLst>
                              <p:par>
                                <p:cTn id="9" presetID="4" presetClass="entr" presetSubtype="32" fill="hold" nodeType="afterEffect">
                                  <p:stCondLst>
                                    <p:cond delay="0"/>
                                  </p:stCondLst>
                                  <p:childTnLst>
                                    <p:set>
                                      <p:cBhvr additive="repl">
                                        <p:cTn id="10" dur="1" fill="hold">
                                          <p:stCondLst>
                                            <p:cond delay="0"/>
                                          </p:stCondLst>
                                        </p:cTn>
                                        <p:tgtEl>
                                          <p:spTgt spid="18436"/>
                                        </p:tgtEl>
                                        <p:attrNameLst>
                                          <p:attrName>style.visibility</p:attrName>
                                        </p:attrNameLst>
                                      </p:cBhvr>
                                      <p:to>
                                        <p:strVal val="visible"/>
                                      </p:to>
                                    </p:set>
                                    <p:animEffect transition="in" filter="box(out)">
                                      <p:cBhvr additive="repl">
                                        <p:cTn id="11" dur="500"/>
                                        <p:tgtEl>
                                          <p:spTgt spid="18436"/>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1" fill="hold" nodeType="clickEffect">
                                  <p:stCondLst>
                                    <p:cond delay="0"/>
                                  </p:stCondLst>
                                  <p:childTnLst>
                                    <p:set>
                                      <p:cBhvr additive="repl">
                                        <p:cTn id="15" dur="1" fill="hold">
                                          <p:stCondLst>
                                            <p:cond delay="0"/>
                                          </p:stCondLst>
                                        </p:cTn>
                                        <p:tgtEl>
                                          <p:spTgt spid="18439"/>
                                        </p:tgtEl>
                                        <p:attrNameLst>
                                          <p:attrName>style.visibility</p:attrName>
                                        </p:attrNameLst>
                                      </p:cBhvr>
                                      <p:to>
                                        <p:strVal val="visible"/>
                                      </p:to>
                                    </p:set>
                                    <p:animEffect transition="in" filter="slide(fromTop)">
                                      <p:cBhvr additive="repl">
                                        <p:cTn id="16" dur="500"/>
                                        <p:tgtEl>
                                          <p:spTgt spid="18439"/>
                                        </p:tgtEl>
                                      </p:cBhvr>
                                    </p:animEffect>
                                  </p:childTnLst>
                                </p:cTn>
                              </p:par>
                            </p:childTnLst>
                          </p:cTn>
                        </p:par>
                        <p:par>
                          <p:cTn id="17" fill="hold">
                            <p:stCondLst>
                              <p:cond delay="0"/>
                            </p:stCondLst>
                            <p:childTnLst>
                              <p:par>
                                <p:cTn id="18" presetID="4" presetClass="entr" presetSubtype="32" fill="hold" nodeType="afterEffect">
                                  <p:stCondLst>
                                    <p:cond delay="0"/>
                                  </p:stCondLst>
                                  <p:childTnLst>
                                    <p:set>
                                      <p:cBhvr additive="repl">
                                        <p:cTn id="19" dur="1" fill="hold">
                                          <p:stCondLst>
                                            <p:cond delay="0"/>
                                          </p:stCondLst>
                                        </p:cTn>
                                        <p:tgtEl>
                                          <p:spTgt spid="18440"/>
                                        </p:tgtEl>
                                        <p:attrNameLst>
                                          <p:attrName>style.visibility</p:attrName>
                                        </p:attrNameLst>
                                      </p:cBhvr>
                                      <p:to>
                                        <p:strVal val="visible"/>
                                      </p:to>
                                    </p:set>
                                    <p:animEffect transition="in" filter="box(out)">
                                      <p:cBhvr additive="repl">
                                        <p:cTn id="20" dur="500"/>
                                        <p:tgtEl>
                                          <p:spTgt spid="18440"/>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nodeType="clickEffect">
                                  <p:stCondLst>
                                    <p:cond delay="0"/>
                                  </p:stCondLst>
                                  <p:childTnLst>
                                    <p:set>
                                      <p:cBhvr additive="repl">
                                        <p:cTn id="24" dur="1" fill="hold">
                                          <p:stCondLst>
                                            <p:cond delay="0"/>
                                          </p:stCondLst>
                                        </p:cTn>
                                        <p:tgtEl>
                                          <p:spTgt spid="18437"/>
                                        </p:tgtEl>
                                        <p:attrNameLst>
                                          <p:attrName>style.visibility</p:attrName>
                                        </p:attrNameLst>
                                      </p:cBhvr>
                                      <p:to>
                                        <p:strVal val="visible"/>
                                      </p:to>
                                    </p:set>
                                    <p:animEffect transition="in" filter="slide(fromTop)">
                                      <p:cBhvr additive="repl">
                                        <p:cTn id="25" dur="500"/>
                                        <p:tgtEl>
                                          <p:spTgt spid="18437"/>
                                        </p:tgtEl>
                                      </p:cBhvr>
                                    </p:animEffect>
                                  </p:childTnLst>
                                </p:cTn>
                              </p:par>
                            </p:childTnLst>
                          </p:cTn>
                        </p:par>
                        <p:par>
                          <p:cTn id="26" fill="hold">
                            <p:stCondLst>
                              <p:cond delay="0"/>
                            </p:stCondLst>
                            <p:childTnLst>
                              <p:par>
                                <p:cTn id="27" presetID="4" presetClass="entr" presetSubtype="32" fill="hold" nodeType="afterEffect">
                                  <p:stCondLst>
                                    <p:cond delay="0"/>
                                  </p:stCondLst>
                                  <p:childTnLst>
                                    <p:set>
                                      <p:cBhvr additive="repl">
                                        <p:cTn id="28" dur="1" fill="hold">
                                          <p:stCondLst>
                                            <p:cond delay="0"/>
                                          </p:stCondLst>
                                        </p:cTn>
                                        <p:tgtEl>
                                          <p:spTgt spid="18438"/>
                                        </p:tgtEl>
                                        <p:attrNameLst>
                                          <p:attrName>style.visibility</p:attrName>
                                        </p:attrNameLst>
                                      </p:cBhvr>
                                      <p:to>
                                        <p:strVal val="visible"/>
                                      </p:to>
                                    </p:set>
                                    <p:animEffect transition="in" filter="box(out)">
                                      <p:cBhvr additive="repl">
                                        <p:cTn id="29" dur="500"/>
                                        <p:tgtEl>
                                          <p:spTgt spid="18438"/>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1" fill="hold" nodeType="clickEffect">
                                  <p:stCondLst>
                                    <p:cond delay="0"/>
                                  </p:stCondLst>
                                  <p:childTnLst>
                                    <p:set>
                                      <p:cBhvr additive="repl">
                                        <p:cTn id="33" dur="1" fill="hold">
                                          <p:stCondLst>
                                            <p:cond delay="0"/>
                                          </p:stCondLst>
                                        </p:cTn>
                                        <p:tgtEl>
                                          <p:spTgt spid="18441"/>
                                        </p:tgtEl>
                                        <p:attrNameLst>
                                          <p:attrName>style.visibility</p:attrName>
                                        </p:attrNameLst>
                                      </p:cBhvr>
                                      <p:to>
                                        <p:strVal val="visible"/>
                                      </p:to>
                                    </p:set>
                                    <p:animEffect transition="in" filter="slide(fromTop)">
                                      <p:cBhvr additive="repl">
                                        <p:cTn id="34" dur="500"/>
                                        <p:tgtEl>
                                          <p:spTgt spid="18441"/>
                                        </p:tgtEl>
                                      </p:cBhvr>
                                    </p:animEffect>
                                  </p:childTnLst>
                                </p:cTn>
                              </p:par>
                            </p:childTnLst>
                          </p:cTn>
                        </p:par>
                        <p:par>
                          <p:cTn id="35" fill="hold">
                            <p:stCondLst>
                              <p:cond delay="0"/>
                            </p:stCondLst>
                            <p:childTnLst>
                              <p:par>
                                <p:cTn id="36" presetID="4" presetClass="entr" presetSubtype="32" fill="hold" nodeType="afterEffect">
                                  <p:stCondLst>
                                    <p:cond delay="0"/>
                                  </p:stCondLst>
                                  <p:childTnLst>
                                    <p:set>
                                      <p:cBhvr additive="repl">
                                        <p:cTn id="37" dur="1" fill="hold">
                                          <p:stCondLst>
                                            <p:cond delay="0"/>
                                          </p:stCondLst>
                                        </p:cTn>
                                        <p:tgtEl>
                                          <p:spTgt spid="18442"/>
                                        </p:tgtEl>
                                        <p:attrNameLst>
                                          <p:attrName>style.visibility</p:attrName>
                                        </p:attrNameLst>
                                      </p:cBhvr>
                                      <p:to>
                                        <p:strVal val="visible"/>
                                      </p:to>
                                    </p:set>
                                    <p:animEffect transition="in" filter="box(out)">
                                      <p:cBhvr additive="repl">
                                        <p:cTn id="38" dur="500"/>
                                        <p:tgtEl>
                                          <p:spTgt spid="18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6937375" y="6245225"/>
            <a:ext cx="1901825" cy="476250"/>
          </a:xfrm>
          <a:prstGeom prst="rect">
            <a:avLst/>
          </a:prstGeom>
          <a:noFill/>
          <a:ln w="9525">
            <a:noFill/>
            <a:round/>
            <a:headEnd/>
            <a:tailEnd/>
          </a:ln>
          <a:effectLst/>
        </p:spPr>
        <p:txBody>
          <a:bodyPr lIns="90000" tIns="46800" rIns="90000" bIns="46800"/>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2A63F1DD-EE52-4071-A709-D5E42FC084B6}" type="slidenum">
              <a:rPr lang="ru-RU" sz="1400" baseline="0">
                <a:solidFill>
                  <a:srgbClr val="00CC00"/>
                </a:solidFill>
                <a:effectLst>
                  <a:outerShdw blurRad="38100" dist="38100" dir="2700000" algn="tl">
                    <a:srgbClr val="000000"/>
                  </a:outerShdw>
                </a:effectLst>
                <a:ea typeface="DejaVu Sans" charset="0"/>
                <a:cs typeface="DejaVu Sans"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12</a:t>
            </a:fld>
            <a:endParaRPr lang="ru-RU" sz="1400" baseline="0">
              <a:solidFill>
                <a:srgbClr val="00CC00"/>
              </a:solidFill>
              <a:effectLst>
                <a:outerShdw blurRad="38100" dist="38100" dir="2700000" algn="tl">
                  <a:srgbClr val="000000"/>
                </a:outerShdw>
              </a:effectLst>
              <a:ea typeface="DejaVu Sans" charset="0"/>
              <a:cs typeface="DejaVu Sans" charset="0"/>
            </a:endParaRPr>
          </a:p>
        </p:txBody>
      </p:sp>
      <p:sp>
        <p:nvSpPr>
          <p:cNvPr id="19458" name="Text Box 2"/>
          <p:cNvSpPr txBox="1">
            <a:spLocks noChangeArrowheads="1"/>
          </p:cNvSpPr>
          <p:nvPr/>
        </p:nvSpPr>
        <p:spPr bwMode="auto">
          <a:xfrm>
            <a:off x="566738" y="188913"/>
            <a:ext cx="8001000" cy="5830887"/>
          </a:xfrm>
          <a:prstGeom prst="rect">
            <a:avLst/>
          </a:prstGeom>
          <a:noFill/>
          <a:ln w="9360">
            <a:solidFill>
              <a:srgbClr val="FF0000"/>
            </a:solidFill>
            <a:miter lim="800000"/>
            <a:headEnd/>
            <a:tailEnd/>
          </a:ln>
          <a:effectLst/>
        </p:spPr>
        <p:txBody>
          <a:bodyPr/>
          <a:lstStyle/>
          <a:p>
            <a:pPr marL="338138" indent="-338138">
              <a:lnSpc>
                <a:spcPct val="80000"/>
              </a:lnSpc>
              <a:spcBef>
                <a:spcPts val="700"/>
              </a:spcBef>
              <a:buClr>
                <a:srgbClr val="99FF66"/>
              </a:buClr>
              <a:buFont typeface="Wingdings" pitchFamily="2" charset="2"/>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ru-RU" i="1" baseline="0">
                <a:solidFill>
                  <a:srgbClr val="DBDB00"/>
                </a:solidFill>
                <a:effectLst>
                  <a:outerShdw blurRad="38100" dist="38100" dir="2700000" algn="tl">
                    <a:srgbClr val="000000"/>
                  </a:outerShdw>
                </a:effectLst>
                <a:ea typeface="DejaVu Sans" charset="0"/>
                <a:cs typeface="DejaVu Sans" charset="0"/>
              </a:rPr>
              <a:t>Освоение теоретических положений по информационной безопасности закрепляется  в процессе выполнения лабораторных     работ и прохождения производственных  и учебных практик. </a:t>
            </a:r>
          </a:p>
          <a:p>
            <a:pPr marL="338138" indent="-338138">
              <a:lnSpc>
                <a:spcPct val="80000"/>
              </a:lnSpc>
              <a:spcBef>
                <a:spcPts val="7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ru-RU" i="1" baseline="0">
              <a:solidFill>
                <a:srgbClr val="DBDB00"/>
              </a:solidFill>
              <a:effectLst>
                <a:outerShdw blurRad="38100" dist="38100" dir="2700000" algn="tl">
                  <a:srgbClr val="000000"/>
                </a:outerShdw>
              </a:effectLst>
              <a:ea typeface="DejaVu Sans" charset="0"/>
              <a:cs typeface="DejaVu Sans" charset="0"/>
            </a:endParaRPr>
          </a:p>
          <a:p>
            <a:pPr marL="338138" indent="-338138">
              <a:lnSpc>
                <a:spcPct val="80000"/>
              </a:lnSpc>
              <a:spcBef>
                <a:spcPts val="700"/>
              </a:spcBef>
              <a:buClr>
                <a:srgbClr val="99FF66"/>
              </a:buClr>
              <a:buFont typeface="Wingdings" pitchFamily="2" charset="2"/>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ru-RU" i="1" baseline="0">
                <a:solidFill>
                  <a:srgbClr val="DBDB00"/>
                </a:solidFill>
                <a:effectLst>
                  <a:outerShdw blurRad="38100" dist="38100" dir="2700000" algn="tl">
                    <a:srgbClr val="000000"/>
                  </a:outerShdw>
                </a:effectLst>
                <a:ea typeface="DejaVu Sans" charset="0"/>
                <a:cs typeface="DejaVu Sans" charset="0"/>
              </a:rPr>
              <a:t>Срок обучения 4 года. Планируется открыть магистратуру по данному направлению. Срок обучения в магистратуре: 2 года.</a:t>
            </a:r>
          </a:p>
          <a:p>
            <a:pPr marL="338138" indent="-338138">
              <a:lnSpc>
                <a:spcPct val="80000"/>
              </a:lnSpc>
              <a:spcBef>
                <a:spcPts val="7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ru-RU" i="1" baseline="0">
              <a:solidFill>
                <a:srgbClr val="DBDB00"/>
              </a:solidFill>
              <a:effectLst>
                <a:outerShdw blurRad="38100" dist="38100" dir="2700000" algn="tl">
                  <a:srgbClr val="000000"/>
                </a:outerShdw>
              </a:effectLst>
              <a:ea typeface="DejaVu Sans" charset="0"/>
              <a:cs typeface="DejaVu Sans" charset="0"/>
            </a:endParaRPr>
          </a:p>
          <a:p>
            <a:pPr marL="338138" indent="-338138">
              <a:lnSpc>
                <a:spcPct val="80000"/>
              </a:lnSpc>
              <a:spcBef>
                <a:spcPts val="700"/>
              </a:spcBef>
              <a:buClr>
                <a:srgbClr val="99FF66"/>
              </a:buClr>
              <a:buFont typeface="Wingdings" pitchFamily="2" charset="2"/>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ru-RU" i="1" baseline="0">
                <a:solidFill>
                  <a:srgbClr val="DBDB00"/>
                </a:solidFill>
                <a:effectLst>
                  <a:outerShdw blurRad="38100" dist="38100" dir="2700000" algn="tl">
                    <a:srgbClr val="000000"/>
                  </a:outerShdw>
                </a:effectLst>
                <a:ea typeface="DejaVu Sans" charset="0"/>
                <a:cs typeface="DejaVu Sans" charset="0"/>
              </a:rPr>
              <a:t>Выпускник  в полной мере владеет методологией обеспечения информационной безопасности автоматизированных систем, умеет оценивать и управлять рисками</a:t>
            </a:r>
            <a:r>
              <a:rPr lang="en-US" i="1" baseline="0">
                <a:solidFill>
                  <a:srgbClr val="DBDB00"/>
                </a:solidFill>
                <a:effectLst>
                  <a:outerShdw blurRad="38100" dist="38100" dir="2700000" algn="tl">
                    <a:srgbClr val="000000"/>
                  </a:outerShdw>
                </a:effectLst>
                <a:ea typeface="DejaVu Sans" charset="0"/>
                <a:cs typeface="DejaVu Sans" charset="0"/>
              </a:rPr>
              <a:t>  </a:t>
            </a:r>
            <a:r>
              <a:rPr lang="ru-RU" i="1" baseline="0">
                <a:solidFill>
                  <a:srgbClr val="DBDB00"/>
                </a:solidFill>
                <a:effectLst>
                  <a:outerShdw blurRad="38100" dist="38100" dir="2700000" algn="tl">
                    <a:srgbClr val="000000"/>
                  </a:outerShdw>
                </a:effectLst>
                <a:ea typeface="DejaVu Sans" charset="0"/>
                <a:cs typeface="DejaVu Sans" charset="0"/>
              </a:rPr>
              <a:t>при возникновении угроз и уязвимостей.</a:t>
            </a:r>
          </a:p>
          <a:p>
            <a:pPr marL="338138" indent="-338138">
              <a:lnSpc>
                <a:spcPct val="80000"/>
              </a:lnSpc>
              <a:spcBef>
                <a:spcPts val="7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ru-RU" i="1" baseline="0">
              <a:solidFill>
                <a:srgbClr val="DBDB00"/>
              </a:solidFill>
              <a:effectLst>
                <a:outerShdw blurRad="38100" dist="38100" dir="2700000" algn="tl">
                  <a:srgbClr val="000000"/>
                </a:outerShdw>
              </a:effectLst>
              <a:ea typeface="DejaVu Sans" charset="0"/>
              <a:cs typeface="DejaVu Sans"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Номер слайда 5"/>
          <p:cNvSpPr>
            <a:spLocks noGrp="1"/>
          </p:cNvSpPr>
          <p:nvPr>
            <p:ph type="sldNum" sz="quarter" idx="12"/>
          </p:nvPr>
        </p:nvSpPr>
        <p:spPr/>
        <p:txBody>
          <a:bodyPr/>
          <a:lstStyle/>
          <a:p>
            <a:pPr>
              <a:defRPr/>
            </a:pPr>
            <a:fld id="{C3935D93-6D3A-4D65-A210-BB56336B0587}" type="slidenum">
              <a:rPr lang="ru-RU"/>
              <a:pPr>
                <a:defRPr/>
              </a:pPr>
              <a:t>13</a:t>
            </a:fld>
            <a:endParaRPr lang="ru-RU"/>
          </a:p>
        </p:txBody>
      </p:sp>
      <p:sp>
        <p:nvSpPr>
          <p:cNvPr id="106498" name="Rectangle 2"/>
          <p:cNvSpPr>
            <a:spLocks noGrp="1" noRot="1" noChangeArrowheads="1"/>
          </p:cNvSpPr>
          <p:nvPr>
            <p:ph type="title"/>
          </p:nvPr>
        </p:nvSpPr>
        <p:spPr>
          <a:xfrm>
            <a:off x="127000" y="127000"/>
            <a:ext cx="8870950" cy="1571625"/>
          </a:xfrm>
        </p:spPr>
        <p:txBody>
          <a:bodyPr/>
          <a:lstStyle/>
          <a:p>
            <a:pPr algn="ctr" eaLnBrk="1" hangingPunct="1">
              <a:defRPr/>
            </a:pPr>
            <a:r>
              <a:rPr lang="ru-RU" sz="4800" smtClean="0"/>
              <a:t>Разработка и внедрение политики безопасности</a:t>
            </a:r>
          </a:p>
        </p:txBody>
      </p:sp>
      <p:grpSp>
        <p:nvGrpSpPr>
          <p:cNvPr id="2" name="Group 3"/>
          <p:cNvGrpSpPr>
            <a:grpSpLocks/>
          </p:cNvGrpSpPr>
          <p:nvPr/>
        </p:nvGrpSpPr>
        <p:grpSpPr bwMode="auto">
          <a:xfrm>
            <a:off x="3068638" y="1954213"/>
            <a:ext cx="2879725" cy="1965325"/>
            <a:chOff x="1973" y="1978"/>
            <a:chExt cx="1814" cy="1238"/>
          </a:xfrm>
        </p:grpSpPr>
        <p:sp>
          <p:nvSpPr>
            <p:cNvPr id="106500" name="Documents"/>
            <p:cNvSpPr>
              <a:spLocks noEditPoints="1" noChangeArrowheads="1"/>
            </p:cNvSpPr>
            <p:nvPr/>
          </p:nvSpPr>
          <p:spPr bwMode="auto">
            <a:xfrm>
              <a:off x="1973" y="1978"/>
              <a:ext cx="1814" cy="1179"/>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FFFF66"/>
            </a:solidFill>
            <a:ln w="9525">
              <a:solidFill>
                <a:srgbClr val="000000"/>
              </a:solidFill>
              <a:miter lim="800000"/>
              <a:headEnd/>
              <a:tailEnd/>
            </a:ln>
            <a:effectLst>
              <a:outerShdw dist="107763" dir="2700000" algn="ctr" rotWithShape="0">
                <a:srgbClr val="808080"/>
              </a:outerShdw>
            </a:effectLst>
          </p:spPr>
          <p:txBody>
            <a:bodyPr/>
            <a:lstStyle/>
            <a:p>
              <a:pPr algn="ctr" eaLnBrk="0" hangingPunct="0">
                <a:defRPr/>
              </a:pPr>
              <a:r>
                <a:rPr lang="ru-RU" sz="2400" b="1" baseline="0">
                  <a:solidFill>
                    <a:schemeClr val="bg2"/>
                  </a:solidFill>
                  <a:effectLst>
                    <a:outerShdw blurRad="38100" dist="38100" dir="2700000" algn="tl">
                      <a:srgbClr val="000000"/>
                    </a:outerShdw>
                  </a:effectLst>
                  <a:latin typeface="Arial Narrow" pitchFamily="34" charset="0"/>
                </a:rPr>
                <a:t>Политика</a:t>
              </a:r>
              <a:br>
                <a:rPr lang="ru-RU" sz="2400" b="1" baseline="0">
                  <a:solidFill>
                    <a:schemeClr val="bg2"/>
                  </a:solidFill>
                  <a:effectLst>
                    <a:outerShdw blurRad="38100" dist="38100" dir="2700000" algn="tl">
                      <a:srgbClr val="000000"/>
                    </a:outerShdw>
                  </a:effectLst>
                  <a:latin typeface="Arial Narrow" pitchFamily="34" charset="0"/>
                </a:rPr>
              </a:br>
              <a:r>
                <a:rPr lang="ru-RU" sz="2400" b="1" baseline="0">
                  <a:solidFill>
                    <a:schemeClr val="bg2"/>
                  </a:solidFill>
                  <a:effectLst>
                    <a:outerShdw blurRad="38100" dist="38100" dir="2700000" algn="tl">
                      <a:srgbClr val="000000"/>
                    </a:outerShdw>
                  </a:effectLst>
                  <a:latin typeface="Arial Narrow" pitchFamily="34" charset="0"/>
                </a:rPr>
                <a:t>безопасности</a:t>
              </a:r>
            </a:p>
          </p:txBody>
        </p:sp>
        <p:sp>
          <p:nvSpPr>
            <p:cNvPr id="106501" name="Ribbon2Sharp"/>
            <p:cNvSpPr>
              <a:spLocks noEditPoints="1" noChangeArrowheads="1"/>
            </p:cNvSpPr>
            <p:nvPr/>
          </p:nvSpPr>
          <p:spPr bwMode="auto">
            <a:xfrm>
              <a:off x="3198" y="2069"/>
              <a:ext cx="541" cy="251"/>
            </a:xfrm>
            <a:custGeom>
              <a:avLst/>
              <a:gdLst>
                <a:gd name="G0" fmla="+- 0 0 0"/>
                <a:gd name="G1" fmla="+- 5400 0 0"/>
                <a:gd name="G2" fmla="+- 5400 2700 0"/>
                <a:gd name="G3" fmla="+- 21600 0 G2"/>
                <a:gd name="G4" fmla="+- 21600 0 G1"/>
                <a:gd name="G5" fmla="+- 2400 0 0"/>
                <a:gd name="G6" fmla="+- 10800 0 2400"/>
                <a:gd name="G7" fmla="*/ 2400 2 1"/>
                <a:gd name="G8" fmla="+- 21600 0 G7"/>
                <a:gd name="G9" fmla="+- 10800 2400 0"/>
                <a:gd name="G10" fmla="+- 21600 0 2400"/>
                <a:gd name="T0" fmla="*/ 10800 w 21600"/>
                <a:gd name="T1" fmla="*/ 2400 h 21600"/>
                <a:gd name="T2" fmla="*/ 2700 w 21600"/>
                <a:gd name="T3" fmla="*/ 8400 h 21600"/>
                <a:gd name="T4" fmla="*/ 10800 w 21600"/>
                <a:gd name="T5" fmla="*/ 19200 h 21600"/>
                <a:gd name="T6" fmla="*/ 18900 w 21600"/>
                <a:gd name="T7" fmla="*/ 13200 h 21600"/>
                <a:gd name="T8" fmla="*/ 17694720 60000 65536"/>
                <a:gd name="T9" fmla="*/ 11796480 60000 65536"/>
                <a:gd name="T10" fmla="*/ 5898240 60000 65536"/>
                <a:gd name="T11" fmla="*/ 0 60000 65536"/>
                <a:gd name="T12" fmla="*/ G1 w 21600"/>
                <a:gd name="T13" fmla="*/ G5 h 21600"/>
                <a:gd name="T14" fmla="*/ G4 w 21600"/>
                <a:gd name="T15" fmla="*/ G10 h 21600"/>
              </a:gdLst>
              <a:ahLst/>
              <a:cxnLst>
                <a:cxn ang="T8">
                  <a:pos x="T0" y="T1"/>
                </a:cxn>
                <a:cxn ang="T9">
                  <a:pos x="T2" y="T3"/>
                </a:cxn>
                <a:cxn ang="T10">
                  <a:pos x="T4" y="T5"/>
                </a:cxn>
                <a:cxn ang="T11">
                  <a:pos x="T6" y="T7"/>
                </a:cxn>
              </a:cxnLst>
              <a:rect l="T12" t="T13" r="T14" b="T15"/>
              <a:pathLst>
                <a:path w="21600" h="21600" extrusionOk="0">
                  <a:moveTo>
                    <a:pt x="0" y="0"/>
                  </a:moveTo>
                  <a:lnTo>
                    <a:pt x="2700" y="8400"/>
                  </a:lnTo>
                  <a:lnTo>
                    <a:pt x="0" y="16800"/>
                  </a:lnTo>
                  <a:lnTo>
                    <a:pt x="5400" y="16800"/>
                  </a:lnTo>
                  <a:lnTo>
                    <a:pt x="5400" y="19200"/>
                  </a:lnTo>
                  <a:lnTo>
                    <a:pt x="13500" y="19200"/>
                  </a:lnTo>
                  <a:lnTo>
                    <a:pt x="13500" y="21600"/>
                  </a:lnTo>
                  <a:lnTo>
                    <a:pt x="21600" y="21600"/>
                  </a:lnTo>
                  <a:lnTo>
                    <a:pt x="18900" y="13200"/>
                  </a:lnTo>
                  <a:lnTo>
                    <a:pt x="21600" y="4800"/>
                  </a:lnTo>
                  <a:lnTo>
                    <a:pt x="16200" y="4800"/>
                  </a:lnTo>
                  <a:lnTo>
                    <a:pt x="16200" y="2400"/>
                  </a:lnTo>
                  <a:lnTo>
                    <a:pt x="8100" y="2400"/>
                  </a:lnTo>
                  <a:lnTo>
                    <a:pt x="8100" y="0"/>
                  </a:lnTo>
                  <a:close/>
                </a:path>
                <a:path w="21600" h="21600" fill="none" extrusionOk="0">
                  <a:moveTo>
                    <a:pt x="8100" y="2400"/>
                  </a:moveTo>
                  <a:lnTo>
                    <a:pt x="5400" y="2400"/>
                  </a:lnTo>
                  <a:lnTo>
                    <a:pt x="5400" y="16800"/>
                  </a:lnTo>
                </a:path>
                <a:path w="21600" h="21600" fill="none" extrusionOk="0">
                  <a:moveTo>
                    <a:pt x="8100" y="0"/>
                  </a:moveTo>
                  <a:lnTo>
                    <a:pt x="5400" y="2400"/>
                  </a:lnTo>
                </a:path>
                <a:path w="21600" h="21600" fill="none" extrusionOk="0">
                  <a:moveTo>
                    <a:pt x="13500" y="19200"/>
                  </a:moveTo>
                  <a:lnTo>
                    <a:pt x="16200" y="19200"/>
                  </a:lnTo>
                  <a:lnTo>
                    <a:pt x="16200" y="4800"/>
                  </a:lnTo>
                </a:path>
                <a:path w="21600" h="21600" fill="none" extrusionOk="0">
                  <a:moveTo>
                    <a:pt x="13500" y="21600"/>
                  </a:moveTo>
                  <a:lnTo>
                    <a:pt x="16200" y="19200"/>
                  </a:ln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grpSp>
          <p:nvGrpSpPr>
            <p:cNvPr id="21521" name="Group 6"/>
            <p:cNvGrpSpPr>
              <a:grpSpLocks/>
            </p:cNvGrpSpPr>
            <p:nvPr/>
          </p:nvGrpSpPr>
          <p:grpSpPr bwMode="auto">
            <a:xfrm>
              <a:off x="2426" y="2795"/>
              <a:ext cx="578" cy="421"/>
              <a:chOff x="2426" y="2795"/>
              <a:chExt cx="578" cy="421"/>
            </a:xfrm>
          </p:grpSpPr>
          <p:sp>
            <p:nvSpPr>
              <p:cNvPr id="106503" name="Letter"/>
              <p:cNvSpPr>
                <a:spLocks noEditPoints="1" noChangeArrowheads="1"/>
              </p:cNvSpPr>
              <p:nvPr/>
            </p:nvSpPr>
            <p:spPr bwMode="auto">
              <a:xfrm>
                <a:off x="2562" y="2795"/>
                <a:ext cx="442" cy="221"/>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5304 w 21600"/>
                  <a:gd name="T17" fmla="*/ 9216 h 21600"/>
                  <a:gd name="T18" fmla="*/ 17504 w 21600"/>
                  <a:gd name="T19" fmla="*/ 1837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4" y="0"/>
                    </a:moveTo>
                    <a:lnTo>
                      <a:pt x="21600" y="0"/>
                    </a:lnTo>
                    <a:lnTo>
                      <a:pt x="21600" y="21628"/>
                    </a:lnTo>
                    <a:lnTo>
                      <a:pt x="14" y="21628"/>
                    </a:lnTo>
                    <a:lnTo>
                      <a:pt x="14" y="0"/>
                    </a:lnTo>
                    <a:close/>
                  </a:path>
                  <a:path w="21600" h="21600" extrusionOk="0">
                    <a:moveTo>
                      <a:pt x="18476" y="2035"/>
                    </a:moveTo>
                    <a:lnTo>
                      <a:pt x="20539" y="2035"/>
                    </a:lnTo>
                    <a:lnTo>
                      <a:pt x="20539" y="6559"/>
                    </a:lnTo>
                    <a:lnTo>
                      <a:pt x="18476" y="6559"/>
                    </a:lnTo>
                    <a:lnTo>
                      <a:pt x="18476" y="2035"/>
                    </a:lnTo>
                    <a:close/>
                  </a:path>
                  <a:path w="21600" h="21600" extrusionOk="0">
                    <a:moveTo>
                      <a:pt x="884" y="2092"/>
                    </a:moveTo>
                    <a:lnTo>
                      <a:pt x="7425" y="2092"/>
                    </a:lnTo>
                    <a:lnTo>
                      <a:pt x="7425" y="2770"/>
                    </a:lnTo>
                    <a:lnTo>
                      <a:pt x="884" y="2770"/>
                    </a:lnTo>
                    <a:lnTo>
                      <a:pt x="884" y="2092"/>
                    </a:lnTo>
                    <a:close/>
                  </a:path>
                  <a:path w="21600" h="21600" extrusionOk="0">
                    <a:moveTo>
                      <a:pt x="884" y="3109"/>
                    </a:moveTo>
                    <a:lnTo>
                      <a:pt x="7425" y="3109"/>
                    </a:lnTo>
                    <a:lnTo>
                      <a:pt x="7425" y="3788"/>
                    </a:lnTo>
                    <a:lnTo>
                      <a:pt x="884" y="3788"/>
                    </a:lnTo>
                    <a:lnTo>
                      <a:pt x="884" y="3109"/>
                    </a:lnTo>
                    <a:close/>
                  </a:path>
                  <a:path w="21600" h="21600" extrusionOk="0">
                    <a:moveTo>
                      <a:pt x="884" y="4127"/>
                    </a:moveTo>
                    <a:lnTo>
                      <a:pt x="7425" y="4127"/>
                    </a:lnTo>
                    <a:lnTo>
                      <a:pt x="7425" y="4806"/>
                    </a:lnTo>
                    <a:lnTo>
                      <a:pt x="884" y="4806"/>
                    </a:lnTo>
                    <a:lnTo>
                      <a:pt x="884" y="4127"/>
                    </a:lnTo>
                    <a:close/>
                  </a:path>
                  <a:path w="21600" h="21600" extrusionOk="0">
                    <a:moveTo>
                      <a:pt x="5127" y="5145"/>
                    </a:moveTo>
                    <a:lnTo>
                      <a:pt x="7425" y="5145"/>
                    </a:lnTo>
                    <a:lnTo>
                      <a:pt x="7425" y="5824"/>
                    </a:lnTo>
                    <a:lnTo>
                      <a:pt x="5127" y="5824"/>
                    </a:lnTo>
                    <a:lnTo>
                      <a:pt x="5127" y="5145"/>
                    </a:lnTo>
                    <a:close/>
                  </a:path>
                </a:pathLst>
              </a:cu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106504" name="Lock"/>
              <p:cNvSpPr>
                <a:spLocks noEditPoints="1" noChangeArrowheads="1"/>
              </p:cNvSpPr>
              <p:nvPr/>
            </p:nvSpPr>
            <p:spPr bwMode="auto">
              <a:xfrm>
                <a:off x="2426" y="2931"/>
                <a:ext cx="260" cy="285"/>
              </a:xfrm>
              <a:custGeom>
                <a:avLst/>
                <a:gdLst>
                  <a:gd name="T0" fmla="*/ 10800 w 21600"/>
                  <a:gd name="T1" fmla="*/ 0 h 21600"/>
                  <a:gd name="T2" fmla="*/ 21600 w 21600"/>
                  <a:gd name="T3" fmla="*/ 9606 h 21600"/>
                  <a:gd name="T4" fmla="*/ 10800 w 21600"/>
                  <a:gd name="T5" fmla="*/ 21600 h 21600"/>
                  <a:gd name="T6" fmla="*/ 0 w 21600"/>
                  <a:gd name="T7" fmla="*/ 9606 h 21600"/>
                  <a:gd name="T8" fmla="*/ 744 w 21600"/>
                  <a:gd name="T9" fmla="*/ 9904 h 21600"/>
                  <a:gd name="T10" fmla="*/ 21134 w 21600"/>
                  <a:gd name="T11" fmla="*/ 15335 h 21600"/>
                </a:gdLst>
                <a:ahLst/>
                <a:cxnLst>
                  <a:cxn ang="0">
                    <a:pos x="T0" y="T1"/>
                  </a:cxn>
                  <a:cxn ang="0">
                    <a:pos x="T2" y="T3"/>
                  </a:cxn>
                  <a:cxn ang="0">
                    <a:pos x="T4" y="T5"/>
                  </a:cxn>
                  <a:cxn ang="0">
                    <a:pos x="T6" y="T7"/>
                  </a:cxn>
                </a:cxnLst>
                <a:rect l="T8" t="T9" r="T10" b="T11"/>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C0C0C0"/>
              </a:solidFill>
              <a:ln w="38100">
                <a:solidFill>
                  <a:srgbClr val="000000"/>
                </a:solidFill>
                <a:miter lim="800000"/>
                <a:headEnd/>
                <a:tailEnd/>
              </a:ln>
            </p:spPr>
            <p:txBody>
              <a:bodyPr/>
              <a:lstStyle/>
              <a:p>
                <a:pPr>
                  <a:defRPr/>
                </a:pPr>
                <a:endParaRPr lang="ru-RU"/>
              </a:p>
            </p:txBody>
          </p:sp>
        </p:grpSp>
        <p:grpSp>
          <p:nvGrpSpPr>
            <p:cNvPr id="21522" name="Group 9"/>
            <p:cNvGrpSpPr>
              <a:grpSpLocks noChangeAspect="1"/>
            </p:cNvGrpSpPr>
            <p:nvPr/>
          </p:nvGrpSpPr>
          <p:grpSpPr bwMode="auto">
            <a:xfrm rot="208094">
              <a:off x="3061" y="2614"/>
              <a:ext cx="677" cy="575"/>
              <a:chOff x="1632" y="1248"/>
              <a:chExt cx="2682" cy="2286"/>
            </a:xfrm>
          </p:grpSpPr>
          <p:sp>
            <p:nvSpPr>
              <p:cNvPr id="106506" name="Gear"/>
              <p:cNvSpPr>
                <a:spLocks noChangeAspect="1" noEditPoints="1" noChangeArrowheads="1"/>
              </p:cNvSpPr>
              <p:nvPr/>
            </p:nvSpPr>
            <p:spPr bwMode="auto">
              <a:xfrm>
                <a:off x="3115" y="1210"/>
                <a:ext cx="1185" cy="1061"/>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p:spPr>
            <p:txBody>
              <a:bodyPr>
                <a:flatTx/>
              </a:bodyPr>
              <a:lstStyle/>
              <a:p>
                <a:pPr>
                  <a:defRPr/>
                </a:pPr>
                <a:endParaRPr lang="ru-RU"/>
              </a:p>
            </p:txBody>
          </p:sp>
          <p:sp>
            <p:nvSpPr>
              <p:cNvPr id="106507" name="AutoShape 11"/>
              <p:cNvSpPr>
                <a:spLocks noChangeAspect="1" noEditPoints="1" noChangeArrowheads="1"/>
              </p:cNvSpPr>
              <p:nvPr/>
            </p:nvSpPr>
            <p:spPr bwMode="auto">
              <a:xfrm>
                <a:off x="1594" y="1674"/>
                <a:ext cx="1430" cy="125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p:spPr>
            <p:txBody>
              <a:bodyPr>
                <a:flatTx/>
              </a:bodyPr>
              <a:lstStyle/>
              <a:p>
                <a:pPr>
                  <a:defRPr/>
                </a:pPr>
                <a:endParaRPr lang="ru-RU"/>
              </a:p>
            </p:txBody>
          </p:sp>
          <p:sp>
            <p:nvSpPr>
              <p:cNvPr id="106508" name="AutoShape 12"/>
              <p:cNvSpPr>
                <a:spLocks noChangeAspect="1" noEditPoints="1" noChangeArrowheads="1"/>
              </p:cNvSpPr>
              <p:nvPr/>
            </p:nvSpPr>
            <p:spPr bwMode="auto">
              <a:xfrm>
                <a:off x="2545" y="2109"/>
                <a:ext cx="1600" cy="138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p:spPr>
            <p:txBody>
              <a:bodyPr>
                <a:flatTx/>
              </a:bodyPr>
              <a:lstStyle/>
              <a:p>
                <a:pPr>
                  <a:defRPr/>
                </a:pPr>
                <a:endParaRPr lang="ru-RU"/>
              </a:p>
            </p:txBody>
          </p:sp>
        </p:grpSp>
      </p:grpSp>
      <p:grpSp>
        <p:nvGrpSpPr>
          <p:cNvPr id="21509" name="Group 13"/>
          <p:cNvGrpSpPr>
            <a:grpSpLocks/>
          </p:cNvGrpSpPr>
          <p:nvPr/>
        </p:nvGrpSpPr>
        <p:grpSpPr bwMode="auto">
          <a:xfrm>
            <a:off x="184150" y="1957388"/>
            <a:ext cx="1665288" cy="2867025"/>
            <a:chOff x="299" y="1279"/>
            <a:chExt cx="1459" cy="2034"/>
          </a:xfrm>
        </p:grpSpPr>
        <p:pic>
          <p:nvPicPr>
            <p:cNvPr id="21517" name="Picture 14" descr="Policy01"/>
            <p:cNvPicPr>
              <a:picLocks noChangeAspect="1" noChangeArrowheads="1"/>
            </p:cNvPicPr>
            <p:nvPr/>
          </p:nvPicPr>
          <p:blipFill>
            <a:blip r:embed="rId3" cstate="print"/>
            <a:srcRect/>
            <a:stretch>
              <a:fillRect/>
            </a:stretch>
          </p:blipFill>
          <p:spPr bwMode="auto">
            <a:xfrm rot="-361758">
              <a:off x="299" y="1279"/>
              <a:ext cx="1459" cy="2034"/>
            </a:xfrm>
            <a:prstGeom prst="rect">
              <a:avLst/>
            </a:prstGeom>
            <a:noFill/>
            <a:ln w="9525">
              <a:noFill/>
              <a:miter lim="800000"/>
              <a:headEnd/>
              <a:tailEnd/>
            </a:ln>
          </p:spPr>
        </p:pic>
        <p:sp>
          <p:nvSpPr>
            <p:cNvPr id="21518" name="Text Box 15"/>
            <p:cNvSpPr txBox="1">
              <a:spLocks noChangeArrowheads="1"/>
            </p:cNvSpPr>
            <p:nvPr/>
          </p:nvSpPr>
          <p:spPr bwMode="auto">
            <a:xfrm>
              <a:off x="350" y="1916"/>
              <a:ext cx="1293" cy="843"/>
            </a:xfrm>
            <a:prstGeom prst="rect">
              <a:avLst/>
            </a:prstGeom>
            <a:noFill/>
            <a:ln w="12700">
              <a:noFill/>
              <a:miter lim="800000"/>
              <a:headEnd/>
              <a:tailEnd/>
            </a:ln>
          </p:spPr>
          <p:txBody>
            <a:bodyPr>
              <a:spAutoFit/>
            </a:bodyPr>
            <a:lstStyle/>
            <a:p>
              <a:pPr algn="ctr" eaLnBrk="0" hangingPunct="0">
                <a:spcBef>
                  <a:spcPct val="50000"/>
                </a:spcBef>
              </a:pPr>
              <a:r>
                <a:rPr lang="ru-RU" sz="2400" b="1" baseline="0">
                  <a:solidFill>
                    <a:srgbClr val="000000"/>
                  </a:solidFill>
                  <a:effectLst/>
                </a:rPr>
                <a:t>Анализ угроз и рисков</a:t>
              </a:r>
              <a:endParaRPr lang="en-US" sz="2400" b="1" baseline="0">
                <a:solidFill>
                  <a:srgbClr val="000000"/>
                </a:solidFill>
                <a:effectLst/>
              </a:endParaRPr>
            </a:p>
          </p:txBody>
        </p:sp>
      </p:grpSp>
      <p:sp>
        <p:nvSpPr>
          <p:cNvPr id="106512" name="AutoShape 16"/>
          <p:cNvSpPr>
            <a:spLocks noChangeArrowheads="1"/>
          </p:cNvSpPr>
          <p:nvPr/>
        </p:nvSpPr>
        <p:spPr bwMode="auto">
          <a:xfrm>
            <a:off x="1870075" y="2501900"/>
            <a:ext cx="1041400" cy="1030288"/>
          </a:xfrm>
          <a:prstGeom prst="rightArrow">
            <a:avLst>
              <a:gd name="adj1" fmla="val 58657"/>
              <a:gd name="adj2" fmla="val 45944"/>
            </a:avLst>
          </a:prstGeom>
          <a:solidFill>
            <a:srgbClr val="FF0000">
              <a:alpha val="60001"/>
            </a:srgbClr>
          </a:solidFill>
          <a:ln w="9525" algn="ctr">
            <a:solidFill>
              <a:schemeClr val="tx1"/>
            </a:solidFill>
            <a:miter lim="800000"/>
            <a:headEnd/>
            <a:tailEnd/>
          </a:ln>
          <a:effectLst/>
        </p:spPr>
        <p:txBody>
          <a:bodyPr/>
          <a:lstStyle/>
          <a:p>
            <a:pPr>
              <a:defRPr/>
            </a:pPr>
            <a:endParaRPr lang="ru-RU"/>
          </a:p>
        </p:txBody>
      </p:sp>
      <p:sp>
        <p:nvSpPr>
          <p:cNvPr id="106513" name="Rectangle 17"/>
          <p:cNvSpPr>
            <a:spLocks noGrp="1" noChangeArrowheads="1"/>
          </p:cNvSpPr>
          <p:nvPr>
            <p:ph type="body" idx="1"/>
          </p:nvPr>
        </p:nvSpPr>
        <p:spPr>
          <a:xfrm>
            <a:off x="2235200" y="4075113"/>
            <a:ext cx="6118225" cy="2444750"/>
          </a:xfrm>
        </p:spPr>
        <p:txBody>
          <a:bodyPr>
            <a:spAutoFit/>
          </a:bodyPr>
          <a:lstStyle/>
          <a:p>
            <a:pPr eaLnBrk="1" hangingPunct="1">
              <a:lnSpc>
                <a:spcPct val="75000"/>
              </a:lnSpc>
              <a:defRPr/>
            </a:pPr>
            <a:r>
              <a:rPr lang="ru-RU" sz="2800" dirty="0" smtClean="0"/>
              <a:t>Управление конфигурациями;</a:t>
            </a:r>
          </a:p>
          <a:p>
            <a:pPr eaLnBrk="1" hangingPunct="1">
              <a:lnSpc>
                <a:spcPct val="75000"/>
              </a:lnSpc>
              <a:defRPr/>
            </a:pPr>
            <a:r>
              <a:rPr lang="ru-RU" sz="2800" dirty="0" smtClean="0"/>
              <a:t>управление обновлениями;</a:t>
            </a:r>
          </a:p>
          <a:p>
            <a:pPr eaLnBrk="1" hangingPunct="1">
              <a:lnSpc>
                <a:spcPct val="75000"/>
              </a:lnSpc>
              <a:defRPr/>
            </a:pPr>
            <a:r>
              <a:rPr lang="ru-RU" sz="2800" dirty="0" smtClean="0"/>
              <a:t>мониторинг систем;</a:t>
            </a:r>
          </a:p>
          <a:p>
            <a:pPr eaLnBrk="1" hangingPunct="1">
              <a:lnSpc>
                <a:spcPct val="75000"/>
              </a:lnSpc>
              <a:defRPr/>
            </a:pPr>
            <a:r>
              <a:rPr lang="ru-RU" sz="2800" dirty="0" smtClean="0"/>
              <a:t>аудит систем;</a:t>
            </a:r>
          </a:p>
          <a:p>
            <a:pPr eaLnBrk="1" hangingPunct="1">
              <a:lnSpc>
                <a:spcPct val="75000"/>
              </a:lnSpc>
              <a:defRPr/>
            </a:pPr>
            <a:r>
              <a:rPr lang="ru-RU" sz="2800" dirty="0" smtClean="0"/>
              <a:t>операционные политики;</a:t>
            </a:r>
          </a:p>
          <a:p>
            <a:pPr eaLnBrk="1" hangingPunct="1">
              <a:lnSpc>
                <a:spcPct val="75000"/>
              </a:lnSpc>
              <a:defRPr/>
            </a:pPr>
            <a:r>
              <a:rPr lang="ru-RU" sz="2800" dirty="0" smtClean="0"/>
              <a:t>операционные процедуры.</a:t>
            </a:r>
          </a:p>
        </p:txBody>
      </p:sp>
      <p:sp>
        <p:nvSpPr>
          <p:cNvPr id="106517" name="AutoShape 21"/>
          <p:cNvSpPr>
            <a:spLocks noChangeArrowheads="1"/>
          </p:cNvSpPr>
          <p:nvPr/>
        </p:nvSpPr>
        <p:spPr bwMode="auto">
          <a:xfrm>
            <a:off x="6116638" y="2474913"/>
            <a:ext cx="1041400" cy="1030287"/>
          </a:xfrm>
          <a:prstGeom prst="rightArrow">
            <a:avLst>
              <a:gd name="adj1" fmla="val 58657"/>
              <a:gd name="adj2" fmla="val 45944"/>
            </a:avLst>
          </a:prstGeom>
          <a:solidFill>
            <a:srgbClr val="FF0000">
              <a:alpha val="60001"/>
            </a:srgbClr>
          </a:solidFill>
          <a:ln w="9525" algn="ctr">
            <a:solidFill>
              <a:schemeClr val="tx1"/>
            </a:solidFill>
            <a:miter lim="800000"/>
            <a:headEnd/>
            <a:tailEnd/>
          </a:ln>
          <a:effectLst/>
        </p:spPr>
        <p:txBody>
          <a:bodyPr/>
          <a:lstStyle/>
          <a:p>
            <a:pPr>
              <a:defRPr/>
            </a:pPr>
            <a:endParaRPr lang="ru-RU"/>
          </a:p>
        </p:txBody>
      </p:sp>
      <p:grpSp>
        <p:nvGrpSpPr>
          <p:cNvPr id="6" name="Group 22"/>
          <p:cNvGrpSpPr>
            <a:grpSpLocks/>
          </p:cNvGrpSpPr>
          <p:nvPr/>
        </p:nvGrpSpPr>
        <p:grpSpPr bwMode="auto">
          <a:xfrm>
            <a:off x="7185025" y="1963738"/>
            <a:ext cx="1739900" cy="2038350"/>
            <a:chOff x="4526" y="1237"/>
            <a:chExt cx="1096" cy="1284"/>
          </a:xfrm>
        </p:grpSpPr>
        <p:pic>
          <p:nvPicPr>
            <p:cNvPr id="21515" name="Picture 23" descr="Factory01"/>
            <p:cNvPicPr>
              <a:picLocks noChangeAspect="1" noChangeArrowheads="1"/>
            </p:cNvPicPr>
            <p:nvPr/>
          </p:nvPicPr>
          <p:blipFill>
            <a:blip r:embed="rId4" cstate="print"/>
            <a:srcRect/>
            <a:stretch>
              <a:fillRect/>
            </a:stretch>
          </p:blipFill>
          <p:spPr bwMode="auto">
            <a:xfrm>
              <a:off x="4613" y="1237"/>
              <a:ext cx="959" cy="921"/>
            </a:xfrm>
            <a:prstGeom prst="rect">
              <a:avLst/>
            </a:prstGeom>
            <a:noFill/>
            <a:ln w="9525">
              <a:noFill/>
              <a:miter lim="800000"/>
              <a:headEnd/>
              <a:tailEnd/>
            </a:ln>
          </p:spPr>
        </p:pic>
        <p:sp>
          <p:nvSpPr>
            <p:cNvPr id="106520" name="Text Box 24"/>
            <p:cNvSpPr txBox="1">
              <a:spLocks noChangeArrowheads="1"/>
            </p:cNvSpPr>
            <p:nvPr/>
          </p:nvSpPr>
          <p:spPr bwMode="auto">
            <a:xfrm>
              <a:off x="4526" y="2195"/>
              <a:ext cx="1096" cy="326"/>
            </a:xfrm>
            <a:prstGeom prst="rect">
              <a:avLst/>
            </a:prstGeom>
            <a:noFill/>
            <a:ln w="12700">
              <a:noFill/>
              <a:miter lim="800000"/>
              <a:headEnd/>
              <a:tailEnd/>
            </a:ln>
            <a:effectLst/>
          </p:spPr>
          <p:txBody>
            <a:bodyPr>
              <a:spAutoFit/>
            </a:bodyPr>
            <a:lstStyle/>
            <a:p>
              <a:pPr algn="ctr" eaLnBrk="0" hangingPunct="0">
                <a:spcBef>
                  <a:spcPct val="50000"/>
                </a:spcBef>
                <a:defRPr/>
              </a:pPr>
              <a:r>
                <a:rPr lang="ru-RU" sz="1400" baseline="0">
                  <a:solidFill>
                    <a:srgbClr val="FFFF00"/>
                  </a:solidFill>
                  <a:effectLst>
                    <a:outerShdw blurRad="38100" dist="38100" dir="2700000" algn="tl">
                      <a:srgbClr val="000000"/>
                    </a:outerShdw>
                  </a:effectLst>
                </a:rPr>
                <a:t>Тестовая лаборатория</a:t>
              </a:r>
              <a:endParaRPr lang="en-US" sz="1400" baseline="0">
                <a:solidFill>
                  <a:srgbClr val="FFFF00"/>
                </a:solidFill>
                <a:effectLst>
                  <a:outerShdw blurRad="38100" dist="38100" dir="2700000" algn="tl">
                    <a:srgbClr val="000000"/>
                  </a:outerShdw>
                </a:effectLst>
              </a:endParaRPr>
            </a:p>
          </p:txBody>
        </p:sp>
      </p:grpSp>
      <p:pic>
        <p:nvPicPr>
          <p:cNvPr id="21514" name="Picture 25"/>
          <p:cNvPicPr>
            <a:picLocks noChangeArrowheads="1"/>
          </p:cNvPicPr>
          <p:nvPr/>
        </p:nvPicPr>
        <p:blipFill>
          <a:blip r:embed="rId5" cstate="print"/>
          <a:srcRect/>
          <a:stretch>
            <a:fillRect/>
          </a:stretch>
        </p:blipFill>
        <p:spPr bwMode="auto">
          <a:xfrm>
            <a:off x="323850" y="4508500"/>
            <a:ext cx="1254125" cy="2349500"/>
          </a:xfrm>
          <a:prstGeom prst="rect">
            <a:avLst/>
          </a:prstGeom>
          <a:noFill/>
          <a:ln w="12700">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06512"/>
                                        </p:tgtEl>
                                        <p:attrNameLst>
                                          <p:attrName>style.visibility</p:attrName>
                                        </p:attrNameLst>
                                      </p:cBhvr>
                                      <p:to>
                                        <p:strVal val="visible"/>
                                      </p:to>
                                    </p:set>
                                    <p:animEffect transition="in" filter="slide(fromLeft)">
                                      <p:cBhvr>
                                        <p:cTn id="7" dur="500"/>
                                        <p:tgtEl>
                                          <p:spTgt spid="106512"/>
                                        </p:tgtEl>
                                      </p:cBhvr>
                                    </p:animEffect>
                                  </p:childTnLst>
                                </p:cTn>
                              </p:par>
                            </p:childTnLst>
                          </p:cTn>
                        </p:par>
                        <p:par>
                          <p:cTn id="8" fill="hold">
                            <p:stCondLst>
                              <p:cond delay="500"/>
                            </p:stCondLst>
                            <p:childTnLst>
                              <p:par>
                                <p:cTn id="9" presetID="8" presetClass="entr" presetSubtype="3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amond(out)">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8" fill="hold" grpId="0" nodeType="clickEffect">
                                  <p:stCondLst>
                                    <p:cond delay="0"/>
                                  </p:stCondLst>
                                  <p:childTnLst>
                                    <p:set>
                                      <p:cBhvr>
                                        <p:cTn id="15" dur="1" fill="hold">
                                          <p:stCondLst>
                                            <p:cond delay="0"/>
                                          </p:stCondLst>
                                        </p:cTn>
                                        <p:tgtEl>
                                          <p:spTgt spid="106517"/>
                                        </p:tgtEl>
                                        <p:attrNameLst>
                                          <p:attrName>style.visibility</p:attrName>
                                        </p:attrNameLst>
                                      </p:cBhvr>
                                      <p:to>
                                        <p:strVal val="visible"/>
                                      </p:to>
                                    </p:set>
                                    <p:animEffect transition="in" filter="slide(fromLeft)">
                                      <p:cBhvr>
                                        <p:cTn id="16" dur="500"/>
                                        <p:tgtEl>
                                          <p:spTgt spid="106517"/>
                                        </p:tgtEl>
                                      </p:cBhvr>
                                    </p:animEffect>
                                  </p:childTnLst>
                                </p:cTn>
                              </p:par>
                            </p:childTnLst>
                          </p:cTn>
                        </p:par>
                        <p:par>
                          <p:cTn id="17" fill="hold">
                            <p:stCondLst>
                              <p:cond delay="500"/>
                            </p:stCondLst>
                            <p:childTnLst>
                              <p:par>
                                <p:cTn id="18" presetID="4" presetClass="entr" presetSubtype="32"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ox(ou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12" grpId="0" animBg="1"/>
      <p:bldP spid="1065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Номер слайда 5"/>
          <p:cNvSpPr>
            <a:spLocks noGrp="1"/>
          </p:cNvSpPr>
          <p:nvPr>
            <p:ph type="sldNum" sz="quarter" idx="12"/>
          </p:nvPr>
        </p:nvSpPr>
        <p:spPr/>
        <p:txBody>
          <a:bodyPr/>
          <a:lstStyle/>
          <a:p>
            <a:pPr>
              <a:defRPr/>
            </a:pPr>
            <a:fld id="{D05C9D6C-3E86-41F0-82BF-F2095FD003AF}" type="slidenum">
              <a:rPr lang="ru-RU"/>
              <a:pPr>
                <a:defRPr/>
              </a:pPr>
              <a:t>14</a:t>
            </a:fld>
            <a:endParaRPr lang="ru-RU" dirty="0"/>
          </a:p>
        </p:txBody>
      </p:sp>
      <p:sp>
        <p:nvSpPr>
          <p:cNvPr id="287746" name="Rectangle 2"/>
          <p:cNvSpPr>
            <a:spLocks noGrp="1" noRot="1" noChangeArrowheads="1"/>
          </p:cNvSpPr>
          <p:nvPr>
            <p:ph type="title"/>
          </p:nvPr>
        </p:nvSpPr>
        <p:spPr>
          <a:xfrm>
            <a:off x="457200" y="244475"/>
            <a:ext cx="8385175" cy="690563"/>
          </a:xfrm>
        </p:spPr>
        <p:txBody>
          <a:bodyPr/>
          <a:lstStyle/>
          <a:p>
            <a:pPr algn="ctr" eaLnBrk="1" hangingPunct="1">
              <a:defRPr/>
            </a:pPr>
            <a:r>
              <a:rPr lang="ru-RU" sz="5400" smtClean="0"/>
              <a:t> </a:t>
            </a:r>
            <a:r>
              <a:rPr lang="ru-RU" sz="5400" smtClean="0">
                <a:solidFill>
                  <a:schemeClr val="tx1"/>
                </a:solidFill>
              </a:rPr>
              <a:t>К</a:t>
            </a:r>
            <a:r>
              <a:rPr lang="ru-RU" sz="3200" smtClean="0">
                <a:solidFill>
                  <a:schemeClr val="tx1"/>
                </a:solidFill>
              </a:rPr>
              <a:t>афедра располагает: </a:t>
            </a:r>
            <a:endParaRPr lang="en-US" sz="3200" smtClean="0">
              <a:solidFill>
                <a:schemeClr val="tx1"/>
              </a:solidFill>
            </a:endParaRPr>
          </a:p>
        </p:txBody>
      </p:sp>
      <p:sp>
        <p:nvSpPr>
          <p:cNvPr id="287747" name="AutoShape 3"/>
          <p:cNvSpPr>
            <a:spLocks noChangeArrowheads="1"/>
          </p:cNvSpPr>
          <p:nvPr/>
        </p:nvSpPr>
        <p:spPr bwMode="auto">
          <a:xfrm>
            <a:off x="971550" y="1052513"/>
            <a:ext cx="7416800" cy="733425"/>
          </a:xfrm>
          <a:prstGeom prst="roundRect">
            <a:avLst>
              <a:gd name="adj" fmla="val 4167"/>
            </a:avLst>
          </a:prstGeom>
          <a:ln>
            <a:headEnd/>
            <a:tailEnd/>
          </a:ln>
        </p:spPr>
        <p:style>
          <a:lnRef idx="2">
            <a:schemeClr val="dk1"/>
          </a:lnRef>
          <a:fillRef idx="1">
            <a:schemeClr val="lt1"/>
          </a:fillRef>
          <a:effectRef idx="0">
            <a:schemeClr val="dk1"/>
          </a:effectRef>
          <a:fontRef idx="minor">
            <a:schemeClr val="dk1"/>
          </a:fontRef>
        </p:style>
        <p:txBody>
          <a:bodyPr anchor="ctr"/>
          <a:lstStyle/>
          <a:p>
            <a:pPr marL="463550" eaLnBrk="0" hangingPunct="0">
              <a:defRPr/>
            </a:pPr>
            <a:r>
              <a:rPr lang="ru-RU" sz="2400" b="1" baseline="0" dirty="0">
                <a:solidFill>
                  <a:schemeClr val="bg2"/>
                </a:solidFill>
                <a:effectLst>
                  <a:outerShdw blurRad="38100" dist="38100" dir="2700000" algn="tl">
                    <a:srgbClr val="000000"/>
                  </a:outerShdw>
                </a:effectLst>
              </a:rPr>
              <a:t>Лабораторией программно – аппаратных средств информационной безопасности</a:t>
            </a:r>
            <a:endParaRPr lang="en-US" sz="2400" b="1" baseline="0" dirty="0">
              <a:solidFill>
                <a:schemeClr val="bg2"/>
              </a:solidFill>
              <a:effectLst>
                <a:outerShdw blurRad="38100" dist="38100" dir="2700000" algn="tl">
                  <a:srgbClr val="000000"/>
                </a:outerShdw>
              </a:effectLst>
            </a:endParaRPr>
          </a:p>
        </p:txBody>
      </p:sp>
      <p:pic>
        <p:nvPicPr>
          <p:cNvPr id="287748" name="Picture 4" descr="Validate_CheckMark01"/>
          <p:cNvPicPr>
            <a:picLocks noChangeAspect="1" noChangeArrowheads="1"/>
          </p:cNvPicPr>
          <p:nvPr/>
        </p:nvPicPr>
        <p:blipFill>
          <a:blip r:embed="rId3" cstate="print"/>
          <a:srcRect/>
          <a:stretch>
            <a:fillRect/>
          </a:stretch>
        </p:blipFill>
        <p:spPr bwMode="auto">
          <a:xfrm>
            <a:off x="500063" y="1071563"/>
            <a:ext cx="744537" cy="706437"/>
          </a:xfrm>
          <a:prstGeom prst="rect">
            <a:avLst/>
          </a:prstGeom>
          <a:noFill/>
          <a:effectLst>
            <a:outerShdw dist="35921" dir="2700000" algn="ctr" rotWithShape="0">
              <a:srgbClr val="808080"/>
            </a:outerShdw>
          </a:effectLst>
        </p:spPr>
      </p:pic>
      <p:sp>
        <p:nvSpPr>
          <p:cNvPr id="287749" name="AutoShape 5"/>
          <p:cNvSpPr>
            <a:spLocks noChangeArrowheads="1"/>
          </p:cNvSpPr>
          <p:nvPr/>
        </p:nvSpPr>
        <p:spPr bwMode="auto">
          <a:xfrm rot="10800000" flipV="1">
            <a:off x="1000125" y="2071688"/>
            <a:ext cx="7416800" cy="714375"/>
          </a:xfrm>
          <a:prstGeom prst="roundRect">
            <a:avLst>
              <a:gd name="adj" fmla="val 4167"/>
            </a:avLst>
          </a:prstGeom>
          <a:ln>
            <a:headEnd/>
            <a:tailEnd/>
          </a:ln>
        </p:spPr>
        <p:style>
          <a:lnRef idx="2">
            <a:schemeClr val="dk1"/>
          </a:lnRef>
          <a:fillRef idx="1">
            <a:schemeClr val="lt1"/>
          </a:fillRef>
          <a:effectRef idx="0">
            <a:schemeClr val="dk1"/>
          </a:effectRef>
          <a:fontRef idx="minor">
            <a:schemeClr val="dk1"/>
          </a:fontRef>
        </p:style>
        <p:txBody>
          <a:bodyPr anchor="ctr"/>
          <a:lstStyle/>
          <a:p>
            <a:pPr marL="463550" eaLnBrk="0" hangingPunct="0">
              <a:defRPr/>
            </a:pPr>
            <a:r>
              <a:rPr lang="ru-RU" sz="2400" b="1" baseline="0" dirty="0">
                <a:solidFill>
                  <a:schemeClr val="bg2"/>
                </a:solidFill>
                <a:effectLst>
                  <a:outerShdw blurRad="38100" dist="38100" dir="2700000" algn="tl">
                    <a:srgbClr val="000000"/>
                  </a:outerShdw>
                </a:effectLst>
              </a:rPr>
              <a:t>Лабораторией технических средств</a:t>
            </a:r>
          </a:p>
          <a:p>
            <a:pPr marL="463550" eaLnBrk="0" hangingPunct="0">
              <a:defRPr/>
            </a:pPr>
            <a:r>
              <a:rPr lang="ru-RU" sz="2400" b="1" baseline="0" dirty="0">
                <a:solidFill>
                  <a:schemeClr val="bg2"/>
                </a:solidFill>
                <a:effectLst>
                  <a:outerShdw blurRad="38100" dist="38100" dir="2700000" algn="tl">
                    <a:srgbClr val="000000"/>
                  </a:outerShdw>
                </a:effectLst>
              </a:rPr>
              <a:t> информационной безопасности</a:t>
            </a:r>
            <a:endParaRPr lang="en-US" sz="2400" b="1" baseline="0" dirty="0">
              <a:solidFill>
                <a:schemeClr val="bg2"/>
              </a:solidFill>
              <a:effectLst>
                <a:outerShdw blurRad="38100" dist="38100" dir="2700000" algn="tl">
                  <a:srgbClr val="000000"/>
                </a:outerShdw>
              </a:effectLst>
            </a:endParaRPr>
          </a:p>
        </p:txBody>
      </p:sp>
      <p:pic>
        <p:nvPicPr>
          <p:cNvPr id="287750" name="Picture 6" descr="Validate_CheckMark01"/>
          <p:cNvPicPr>
            <a:picLocks noChangeAspect="1" noChangeArrowheads="1"/>
          </p:cNvPicPr>
          <p:nvPr/>
        </p:nvPicPr>
        <p:blipFill>
          <a:blip r:embed="rId3" cstate="print"/>
          <a:srcRect/>
          <a:stretch>
            <a:fillRect/>
          </a:stretch>
        </p:blipFill>
        <p:spPr bwMode="auto">
          <a:xfrm>
            <a:off x="500063" y="2143125"/>
            <a:ext cx="744537" cy="706438"/>
          </a:xfrm>
          <a:prstGeom prst="rect">
            <a:avLst/>
          </a:prstGeom>
          <a:noFill/>
          <a:effectLst>
            <a:outerShdw dist="35921" dir="2700000" algn="ctr" rotWithShape="0">
              <a:srgbClr val="808080"/>
            </a:outerShdw>
          </a:effectLst>
        </p:spPr>
      </p:pic>
      <p:pic>
        <p:nvPicPr>
          <p:cNvPr id="287759" name="Picture 15" descr="mainsmall"/>
          <p:cNvPicPr>
            <a:picLocks noGrp="1" noChangeAspect="1" noChangeArrowheads="1"/>
          </p:cNvPicPr>
          <p:nvPr>
            <p:ph idx="1"/>
          </p:nvPr>
        </p:nvPicPr>
        <p:blipFill>
          <a:blip r:embed="rId4" cstate="print"/>
          <a:srcRect/>
          <a:stretch>
            <a:fillRect/>
          </a:stretch>
        </p:blipFill>
        <p:spPr>
          <a:xfrm>
            <a:off x="7916863" y="0"/>
            <a:ext cx="1227137" cy="1439863"/>
          </a:xfrm>
          <a:noFill/>
        </p:spPr>
      </p:pic>
      <p:sp>
        <p:nvSpPr>
          <p:cNvPr id="287760" name="AutoShape 16"/>
          <p:cNvSpPr>
            <a:spLocks noChangeArrowheads="1"/>
          </p:cNvSpPr>
          <p:nvPr/>
        </p:nvSpPr>
        <p:spPr bwMode="auto">
          <a:xfrm>
            <a:off x="1000125" y="4071938"/>
            <a:ext cx="7416800" cy="1000125"/>
          </a:xfrm>
          <a:prstGeom prst="roundRect">
            <a:avLst>
              <a:gd name="adj" fmla="val 4167"/>
            </a:avLst>
          </a:prstGeom>
          <a:ln>
            <a:headEnd/>
            <a:tailEnd/>
          </a:ln>
        </p:spPr>
        <p:style>
          <a:lnRef idx="2">
            <a:schemeClr val="dk1"/>
          </a:lnRef>
          <a:fillRef idx="1">
            <a:schemeClr val="lt1"/>
          </a:fillRef>
          <a:effectRef idx="0">
            <a:schemeClr val="dk1"/>
          </a:effectRef>
          <a:fontRef idx="minor">
            <a:schemeClr val="dk1"/>
          </a:fontRef>
        </p:style>
        <p:txBody>
          <a:bodyPr anchor="ctr"/>
          <a:lstStyle/>
          <a:p>
            <a:pPr marL="463550" eaLnBrk="0" hangingPunct="0">
              <a:defRPr/>
            </a:pPr>
            <a:r>
              <a:rPr lang="ru-RU" sz="2400" b="1" baseline="0" dirty="0">
                <a:solidFill>
                  <a:schemeClr val="bg2"/>
                </a:solidFill>
                <a:effectLst>
                  <a:outerShdw blurRad="38100" dist="38100" dir="2700000" algn="tl">
                    <a:srgbClr val="000000"/>
                  </a:outerShdw>
                </a:effectLst>
              </a:rPr>
              <a:t>Лабораторией обеспечения безопасности распределенных информационных систем</a:t>
            </a:r>
          </a:p>
        </p:txBody>
      </p:sp>
      <p:pic>
        <p:nvPicPr>
          <p:cNvPr id="287761" name="Picture 17" descr="Validate_CheckMark01"/>
          <p:cNvPicPr>
            <a:picLocks noChangeAspect="1" noChangeArrowheads="1"/>
          </p:cNvPicPr>
          <p:nvPr/>
        </p:nvPicPr>
        <p:blipFill>
          <a:blip r:embed="rId3" cstate="print"/>
          <a:srcRect/>
          <a:stretch>
            <a:fillRect/>
          </a:stretch>
        </p:blipFill>
        <p:spPr bwMode="auto">
          <a:xfrm>
            <a:off x="500063" y="4214813"/>
            <a:ext cx="744537" cy="706437"/>
          </a:xfrm>
          <a:prstGeom prst="rect">
            <a:avLst/>
          </a:prstGeom>
          <a:noFill/>
          <a:effectLst>
            <a:outerShdw dist="35921" dir="2700000" algn="ctr" rotWithShape="0">
              <a:srgbClr val="808080"/>
            </a:outerShdw>
          </a:effectLst>
        </p:spPr>
      </p:pic>
      <p:sp>
        <p:nvSpPr>
          <p:cNvPr id="12" name="AutoShape 5"/>
          <p:cNvSpPr>
            <a:spLocks noChangeArrowheads="1"/>
          </p:cNvSpPr>
          <p:nvPr/>
        </p:nvSpPr>
        <p:spPr bwMode="auto">
          <a:xfrm rot="10800000" flipV="1">
            <a:off x="1000125" y="3071813"/>
            <a:ext cx="7416800" cy="785812"/>
          </a:xfrm>
          <a:prstGeom prst="roundRect">
            <a:avLst>
              <a:gd name="adj" fmla="val 4167"/>
            </a:avLst>
          </a:prstGeom>
          <a:ln>
            <a:headEnd/>
            <a:tailEnd/>
          </a:ln>
        </p:spPr>
        <p:style>
          <a:lnRef idx="2">
            <a:schemeClr val="dk1"/>
          </a:lnRef>
          <a:fillRef idx="1">
            <a:schemeClr val="lt1"/>
          </a:fillRef>
          <a:effectRef idx="0">
            <a:schemeClr val="dk1"/>
          </a:effectRef>
          <a:fontRef idx="minor">
            <a:schemeClr val="dk1"/>
          </a:fontRef>
        </p:style>
        <p:txBody>
          <a:bodyPr anchor="ctr"/>
          <a:lstStyle/>
          <a:p>
            <a:pPr marL="463550" eaLnBrk="0" hangingPunct="0">
              <a:defRPr/>
            </a:pPr>
            <a:r>
              <a:rPr lang="ru-RU" sz="2400" b="1" baseline="0" dirty="0">
                <a:solidFill>
                  <a:schemeClr val="bg2"/>
                </a:solidFill>
                <a:effectLst>
                  <a:outerShdw blurRad="38100" dist="38100" dir="2700000" algn="tl">
                    <a:srgbClr val="000000"/>
                  </a:outerShdw>
                </a:effectLst>
              </a:rPr>
              <a:t>Лабораторией моделирование процессов и систем защиты информации</a:t>
            </a:r>
            <a:endParaRPr lang="en-US" sz="2400" b="1" dirty="0">
              <a:solidFill>
                <a:schemeClr val="bg2"/>
              </a:solidFill>
              <a:effectLst>
                <a:outerShdw blurRad="38100" dist="38100" dir="2700000" algn="tl">
                  <a:srgbClr val="000000"/>
                </a:outerShdw>
              </a:effectLst>
            </a:endParaRPr>
          </a:p>
        </p:txBody>
      </p:sp>
      <p:pic>
        <p:nvPicPr>
          <p:cNvPr id="13" name="Picture 6" descr="Validate_CheckMark01"/>
          <p:cNvPicPr>
            <a:picLocks noChangeAspect="1" noChangeArrowheads="1"/>
          </p:cNvPicPr>
          <p:nvPr/>
        </p:nvPicPr>
        <p:blipFill>
          <a:blip r:embed="rId3" cstate="print"/>
          <a:srcRect/>
          <a:stretch>
            <a:fillRect/>
          </a:stretch>
        </p:blipFill>
        <p:spPr bwMode="auto">
          <a:xfrm>
            <a:off x="500063" y="3143250"/>
            <a:ext cx="744537" cy="706438"/>
          </a:xfrm>
          <a:prstGeom prst="rect">
            <a:avLst/>
          </a:prstGeom>
          <a:noFill/>
          <a:effectLst>
            <a:outerShdw dist="35921" dir="2700000" algn="ctr" rotWithShape="0">
              <a:srgbClr val="808080"/>
            </a:outerShdw>
          </a:effectLst>
        </p:spPr>
      </p:pic>
      <p:sp>
        <p:nvSpPr>
          <p:cNvPr id="18" name="AutoShape 16"/>
          <p:cNvSpPr>
            <a:spLocks noChangeArrowheads="1"/>
          </p:cNvSpPr>
          <p:nvPr/>
        </p:nvSpPr>
        <p:spPr bwMode="auto">
          <a:xfrm>
            <a:off x="1000125" y="5286375"/>
            <a:ext cx="7416800" cy="1000125"/>
          </a:xfrm>
          <a:prstGeom prst="roundRect">
            <a:avLst>
              <a:gd name="adj" fmla="val 4167"/>
            </a:avLst>
          </a:prstGeom>
          <a:ln>
            <a:headEnd/>
            <a:tailEnd/>
          </a:ln>
        </p:spPr>
        <p:style>
          <a:lnRef idx="2">
            <a:schemeClr val="dk1"/>
          </a:lnRef>
          <a:fillRef idx="1">
            <a:schemeClr val="lt1"/>
          </a:fillRef>
          <a:effectRef idx="0">
            <a:schemeClr val="dk1"/>
          </a:effectRef>
          <a:fontRef idx="minor">
            <a:schemeClr val="dk1"/>
          </a:fontRef>
        </p:style>
        <p:txBody>
          <a:bodyPr anchor="ctr"/>
          <a:lstStyle/>
          <a:p>
            <a:pPr marL="463550" eaLnBrk="0" hangingPunct="0">
              <a:defRPr/>
            </a:pPr>
            <a:r>
              <a:rPr lang="ru-RU" sz="2400" b="1" baseline="0" dirty="0">
                <a:solidFill>
                  <a:schemeClr val="bg2"/>
                </a:solidFill>
                <a:effectLst>
                  <a:outerShdw blurRad="38100" dist="38100" dir="2700000" algn="tl">
                    <a:srgbClr val="000000"/>
                  </a:outerShdw>
                </a:effectLst>
              </a:rPr>
              <a:t>Студенческим конструкторским бюро и бизнес-инкубатором</a:t>
            </a:r>
          </a:p>
        </p:txBody>
      </p:sp>
      <p:pic>
        <p:nvPicPr>
          <p:cNvPr id="19" name="Picture 17" descr="Validate_CheckMark01"/>
          <p:cNvPicPr>
            <a:picLocks noChangeAspect="1" noChangeArrowheads="1"/>
          </p:cNvPicPr>
          <p:nvPr/>
        </p:nvPicPr>
        <p:blipFill>
          <a:blip r:embed="rId3" cstate="print"/>
          <a:srcRect/>
          <a:stretch>
            <a:fillRect/>
          </a:stretch>
        </p:blipFill>
        <p:spPr bwMode="auto">
          <a:xfrm>
            <a:off x="500063" y="5429250"/>
            <a:ext cx="744537" cy="706438"/>
          </a:xfrm>
          <a:prstGeom prst="rect">
            <a:avLst/>
          </a:prstGeom>
          <a:noFill/>
          <a:effectLst>
            <a:outerShdw dist="35921" dir="2700000" algn="ctr" rotWithShape="0">
              <a:srgbClr val="808080"/>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87759"/>
                                        </p:tgtEl>
                                        <p:attrNameLst>
                                          <p:attrName>style.visibility</p:attrName>
                                        </p:attrNameLst>
                                      </p:cBhvr>
                                      <p:to>
                                        <p:strVal val="visible"/>
                                      </p:to>
                                    </p:set>
                                    <p:anim calcmode="lin" valueType="num">
                                      <p:cBhvr additive="base">
                                        <p:cTn id="7" dur="500" fill="hold"/>
                                        <p:tgtEl>
                                          <p:spTgt spid="287759"/>
                                        </p:tgtEl>
                                        <p:attrNameLst>
                                          <p:attrName>ppt_x</p:attrName>
                                        </p:attrNameLst>
                                      </p:cBhvr>
                                      <p:tavLst>
                                        <p:tav tm="0">
                                          <p:val>
                                            <p:strVal val="0-#ppt_w/2"/>
                                          </p:val>
                                        </p:tav>
                                        <p:tav tm="100000">
                                          <p:val>
                                            <p:strVal val="#ppt_x"/>
                                          </p:val>
                                        </p:tav>
                                      </p:tavLst>
                                    </p:anim>
                                    <p:anim calcmode="lin" valueType="num">
                                      <p:cBhvr additive="base">
                                        <p:cTn id="8" dur="500" fill="hold"/>
                                        <p:tgtEl>
                                          <p:spTgt spid="28775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287747"/>
                                        </p:tgtEl>
                                        <p:attrNameLst>
                                          <p:attrName>style.visibility</p:attrName>
                                        </p:attrNameLst>
                                      </p:cBhvr>
                                      <p:to>
                                        <p:strVal val="visible"/>
                                      </p:to>
                                    </p:set>
                                    <p:animEffect transition="in" filter="slide(fromTop)">
                                      <p:cBhvr>
                                        <p:cTn id="13" dur="500"/>
                                        <p:tgtEl>
                                          <p:spTgt spid="287747"/>
                                        </p:tgtEl>
                                      </p:cBhvr>
                                    </p:animEffect>
                                  </p:childTnLst>
                                </p:cTn>
                              </p:par>
                            </p:childTnLst>
                          </p:cTn>
                        </p:par>
                        <p:par>
                          <p:cTn id="14" fill="hold">
                            <p:stCondLst>
                              <p:cond delay="500"/>
                            </p:stCondLst>
                            <p:childTnLst>
                              <p:par>
                                <p:cTn id="15" presetID="4" presetClass="entr" presetSubtype="32" fill="hold" nodeType="afterEffect">
                                  <p:stCondLst>
                                    <p:cond delay="0"/>
                                  </p:stCondLst>
                                  <p:childTnLst>
                                    <p:set>
                                      <p:cBhvr>
                                        <p:cTn id="16" dur="1" fill="hold">
                                          <p:stCondLst>
                                            <p:cond delay="0"/>
                                          </p:stCondLst>
                                        </p:cTn>
                                        <p:tgtEl>
                                          <p:spTgt spid="287748"/>
                                        </p:tgtEl>
                                        <p:attrNameLst>
                                          <p:attrName>style.visibility</p:attrName>
                                        </p:attrNameLst>
                                      </p:cBhvr>
                                      <p:to>
                                        <p:strVal val="visible"/>
                                      </p:to>
                                    </p:set>
                                    <p:animEffect transition="in" filter="box(out)">
                                      <p:cBhvr>
                                        <p:cTn id="17" dur="500"/>
                                        <p:tgtEl>
                                          <p:spTgt spid="287748"/>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287749"/>
                                        </p:tgtEl>
                                        <p:attrNameLst>
                                          <p:attrName>style.visibility</p:attrName>
                                        </p:attrNameLst>
                                      </p:cBhvr>
                                      <p:to>
                                        <p:strVal val="visible"/>
                                      </p:to>
                                    </p:set>
                                    <p:animEffect transition="in" filter="slide(fromTop)">
                                      <p:cBhvr>
                                        <p:cTn id="22" dur="500"/>
                                        <p:tgtEl>
                                          <p:spTgt spid="287749"/>
                                        </p:tgtEl>
                                      </p:cBhvr>
                                    </p:animEffect>
                                  </p:childTnLst>
                                </p:cTn>
                              </p:par>
                            </p:childTnLst>
                          </p:cTn>
                        </p:par>
                        <p:par>
                          <p:cTn id="23" fill="hold">
                            <p:stCondLst>
                              <p:cond delay="1000"/>
                            </p:stCondLst>
                            <p:childTnLst>
                              <p:par>
                                <p:cTn id="24" presetID="4" presetClass="entr" presetSubtype="32" fill="hold" nodeType="afterEffect">
                                  <p:stCondLst>
                                    <p:cond delay="0"/>
                                  </p:stCondLst>
                                  <p:childTnLst>
                                    <p:set>
                                      <p:cBhvr>
                                        <p:cTn id="25" dur="1" fill="hold">
                                          <p:stCondLst>
                                            <p:cond delay="0"/>
                                          </p:stCondLst>
                                        </p:cTn>
                                        <p:tgtEl>
                                          <p:spTgt spid="287750"/>
                                        </p:tgtEl>
                                        <p:attrNameLst>
                                          <p:attrName>style.visibility</p:attrName>
                                        </p:attrNameLst>
                                      </p:cBhvr>
                                      <p:to>
                                        <p:strVal val="visible"/>
                                      </p:to>
                                    </p:set>
                                    <p:animEffect transition="in" filter="box(out)">
                                      <p:cBhvr>
                                        <p:cTn id="26" dur="500"/>
                                        <p:tgtEl>
                                          <p:spTgt spid="287750"/>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slide(fromTop)">
                                      <p:cBhvr>
                                        <p:cTn id="31" dur="500"/>
                                        <p:tgtEl>
                                          <p:spTgt spid="12"/>
                                        </p:tgtEl>
                                      </p:cBhvr>
                                    </p:animEffect>
                                  </p:childTnLst>
                                </p:cTn>
                              </p:par>
                            </p:childTnLst>
                          </p:cTn>
                        </p:par>
                        <p:par>
                          <p:cTn id="32" fill="hold">
                            <p:stCondLst>
                              <p:cond delay="500"/>
                            </p:stCondLst>
                            <p:childTnLst>
                              <p:par>
                                <p:cTn id="33" presetID="4" presetClass="entr" presetSubtype="32"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ox(out)">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1" fill="hold" grpId="0" nodeType="clickEffect">
                                  <p:stCondLst>
                                    <p:cond delay="0"/>
                                  </p:stCondLst>
                                  <p:childTnLst>
                                    <p:set>
                                      <p:cBhvr>
                                        <p:cTn id="39" dur="1" fill="hold">
                                          <p:stCondLst>
                                            <p:cond delay="0"/>
                                          </p:stCondLst>
                                        </p:cTn>
                                        <p:tgtEl>
                                          <p:spTgt spid="287760"/>
                                        </p:tgtEl>
                                        <p:attrNameLst>
                                          <p:attrName>style.visibility</p:attrName>
                                        </p:attrNameLst>
                                      </p:cBhvr>
                                      <p:to>
                                        <p:strVal val="visible"/>
                                      </p:to>
                                    </p:set>
                                    <p:animEffect transition="in" filter="slide(fromTop)">
                                      <p:cBhvr>
                                        <p:cTn id="40" dur="500"/>
                                        <p:tgtEl>
                                          <p:spTgt spid="287760"/>
                                        </p:tgtEl>
                                      </p:cBhvr>
                                    </p:animEffect>
                                  </p:childTnLst>
                                </p:cTn>
                              </p:par>
                            </p:childTnLst>
                          </p:cTn>
                        </p:par>
                        <p:par>
                          <p:cTn id="41" fill="hold">
                            <p:stCondLst>
                              <p:cond delay="500"/>
                            </p:stCondLst>
                            <p:childTnLst>
                              <p:par>
                                <p:cTn id="42" presetID="4" presetClass="entr" presetSubtype="32" fill="hold" nodeType="afterEffect">
                                  <p:stCondLst>
                                    <p:cond delay="0"/>
                                  </p:stCondLst>
                                  <p:childTnLst>
                                    <p:set>
                                      <p:cBhvr>
                                        <p:cTn id="43" dur="1" fill="hold">
                                          <p:stCondLst>
                                            <p:cond delay="0"/>
                                          </p:stCondLst>
                                        </p:cTn>
                                        <p:tgtEl>
                                          <p:spTgt spid="287761"/>
                                        </p:tgtEl>
                                        <p:attrNameLst>
                                          <p:attrName>style.visibility</p:attrName>
                                        </p:attrNameLst>
                                      </p:cBhvr>
                                      <p:to>
                                        <p:strVal val="visible"/>
                                      </p:to>
                                    </p:set>
                                    <p:animEffect transition="in" filter="box(out)">
                                      <p:cBhvr>
                                        <p:cTn id="44" dur="500"/>
                                        <p:tgtEl>
                                          <p:spTgt spid="287761"/>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1"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slide(fromTop)">
                                      <p:cBhvr>
                                        <p:cTn id="49" dur="500"/>
                                        <p:tgtEl>
                                          <p:spTgt spid="18"/>
                                        </p:tgtEl>
                                      </p:cBhvr>
                                    </p:animEffect>
                                  </p:childTnLst>
                                </p:cTn>
                              </p:par>
                            </p:childTnLst>
                          </p:cTn>
                        </p:par>
                        <p:par>
                          <p:cTn id="50" fill="hold">
                            <p:stCondLst>
                              <p:cond delay="500"/>
                            </p:stCondLst>
                            <p:childTnLst>
                              <p:par>
                                <p:cTn id="51" presetID="4" presetClass="entr" presetSubtype="32"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box(out)">
                                      <p:cBhvr>
                                        <p:cTn id="5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7" grpId="0" animBg="1"/>
      <p:bldP spid="287749" grpId="0" animBg="1"/>
      <p:bldP spid="287760" grpId="0" animBg="1"/>
      <p:bldP spid="12"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385175" cy="928688"/>
          </a:xfrm>
        </p:spPr>
        <p:txBody>
          <a:bodyPr/>
          <a:lstStyle/>
          <a:p>
            <a:pPr>
              <a:defRPr/>
            </a:pPr>
            <a:r>
              <a:rPr lang="ru-RU" sz="2800" dirty="0" smtClean="0"/>
              <a:t>Студенческое конструкторское бюро. Основные направления деятельности.</a:t>
            </a:r>
            <a:endParaRPr lang="ru-RU" sz="2800" dirty="0"/>
          </a:p>
        </p:txBody>
      </p:sp>
      <p:sp>
        <p:nvSpPr>
          <p:cNvPr id="3" name="Содержимое 2"/>
          <p:cNvSpPr>
            <a:spLocks noGrp="1"/>
          </p:cNvSpPr>
          <p:nvPr>
            <p:ph idx="1"/>
          </p:nvPr>
        </p:nvSpPr>
        <p:spPr>
          <a:xfrm>
            <a:off x="428625" y="1143000"/>
            <a:ext cx="8007350" cy="4500563"/>
          </a:xfrm>
        </p:spPr>
        <p:txBody>
          <a:bodyPr/>
          <a:lstStyle/>
          <a:p>
            <a:pPr algn="just">
              <a:defRPr/>
            </a:pPr>
            <a:r>
              <a:rPr lang="ru-RU" sz="2400" spc="-150" dirty="0" smtClean="0">
                <a:solidFill>
                  <a:schemeClr val="tx2"/>
                </a:solidFill>
                <a:effectLst/>
                <a:ea typeface="Arial Unicode MS" pitchFamily="34" charset="-128"/>
                <a:cs typeface="Arial Unicode MS" pitchFamily="34" charset="-128"/>
              </a:rPr>
              <a:t>разработка адаптивной системы обнаружения атак на информационную систему;</a:t>
            </a:r>
          </a:p>
          <a:p>
            <a:pPr algn="just">
              <a:defRPr/>
            </a:pPr>
            <a:r>
              <a:rPr lang="ru-RU" sz="2400" spc="-150" dirty="0" smtClean="0">
                <a:solidFill>
                  <a:schemeClr val="tx2"/>
                </a:solidFill>
                <a:effectLst/>
                <a:ea typeface="Arial Unicode MS" pitchFamily="34" charset="-128"/>
                <a:cs typeface="Arial Unicode MS" pitchFamily="34" charset="-128"/>
              </a:rPr>
              <a:t>разработка модели оценки катастрофоустойчивости информационной системы;</a:t>
            </a:r>
          </a:p>
          <a:p>
            <a:pPr algn="just">
              <a:defRPr/>
            </a:pPr>
            <a:r>
              <a:rPr lang="ru-RU" sz="2400" spc="-150" dirty="0" smtClean="0">
                <a:solidFill>
                  <a:schemeClr val="tx2"/>
                </a:solidFill>
                <a:effectLst/>
                <a:ea typeface="Arial Unicode MS" pitchFamily="34" charset="-128"/>
                <a:cs typeface="Arial Unicode MS" pitchFamily="34" charset="-128"/>
              </a:rPr>
              <a:t>разработка </a:t>
            </a:r>
            <a:r>
              <a:rPr lang="ru-RU" sz="2400" spc="-150" dirty="0" err="1" smtClean="0">
                <a:solidFill>
                  <a:schemeClr val="tx2"/>
                </a:solidFill>
                <a:effectLst/>
                <a:ea typeface="Arial Unicode MS" pitchFamily="34" charset="-128"/>
                <a:cs typeface="Arial Unicode MS" pitchFamily="34" charset="-128"/>
              </a:rPr>
              <a:t>многоагентной</a:t>
            </a:r>
            <a:r>
              <a:rPr lang="ru-RU" sz="2400" spc="-150" dirty="0" smtClean="0">
                <a:solidFill>
                  <a:schemeClr val="tx2"/>
                </a:solidFill>
                <a:effectLst/>
                <a:ea typeface="Arial Unicode MS" pitchFamily="34" charset="-128"/>
                <a:cs typeface="Arial Unicode MS" pitchFamily="34" charset="-128"/>
              </a:rPr>
              <a:t> модели по оценке противоборства службы безопасности информационной системы и команды злоумышленников на базе бот-систем;</a:t>
            </a:r>
          </a:p>
          <a:p>
            <a:pPr algn="just">
              <a:defRPr/>
            </a:pPr>
            <a:r>
              <a:rPr lang="ru-RU" sz="2400" spc="-150" dirty="0" smtClean="0">
                <a:solidFill>
                  <a:schemeClr val="tx2"/>
                </a:solidFill>
                <a:effectLst/>
                <a:ea typeface="Arial Unicode MS" pitchFamily="34" charset="-128"/>
                <a:cs typeface="Arial Unicode MS" pitchFamily="34" charset="-128"/>
              </a:rPr>
              <a:t>разработка методов синтеза систем защиты информации;</a:t>
            </a:r>
          </a:p>
          <a:p>
            <a:pPr algn="just">
              <a:defRPr/>
            </a:pPr>
            <a:r>
              <a:rPr lang="ru-RU" sz="2400" spc="-150" dirty="0" smtClean="0">
                <a:solidFill>
                  <a:schemeClr val="tx2"/>
                </a:solidFill>
                <a:effectLst/>
                <a:ea typeface="Arial Unicode MS" pitchFamily="34" charset="-128"/>
                <a:cs typeface="Arial Unicode MS" pitchFamily="34" charset="-128"/>
              </a:rPr>
              <a:t>разработка автоматизированного рабочего места по мониторингу и аудиту информационной безопасности малой фирмы;</a:t>
            </a:r>
          </a:p>
          <a:p>
            <a:pPr algn="just">
              <a:defRPr/>
            </a:pPr>
            <a:r>
              <a:rPr lang="ru-RU" sz="2400" spc="-150" dirty="0" smtClean="0">
                <a:solidFill>
                  <a:schemeClr val="tx2"/>
                </a:solidFill>
                <a:effectLst/>
                <a:ea typeface="Arial Unicode MS" pitchFamily="34" charset="-128"/>
                <a:cs typeface="Arial Unicode MS" pitchFamily="34" charset="-128"/>
              </a:rPr>
              <a:t>разработка автоматизированного рабочего места по аттестации выделенных помещений.</a:t>
            </a:r>
          </a:p>
          <a:p>
            <a:pPr>
              <a:defRPr/>
            </a:pPr>
            <a:endParaRPr lang="ru-RU" dirty="0"/>
          </a:p>
        </p:txBody>
      </p:sp>
      <p:sp>
        <p:nvSpPr>
          <p:cNvPr id="4" name="Номер слайда 3"/>
          <p:cNvSpPr>
            <a:spLocks noGrp="1"/>
          </p:cNvSpPr>
          <p:nvPr>
            <p:ph type="sldNum" sz="quarter" idx="12"/>
          </p:nvPr>
        </p:nvSpPr>
        <p:spPr/>
        <p:txBody>
          <a:bodyPr/>
          <a:lstStyle/>
          <a:p>
            <a:pPr>
              <a:defRPr/>
            </a:pPr>
            <a:fld id="{5FE73904-B621-4570-BA23-2AC09570A262}" type="slidenum">
              <a:rPr lang="ru-RU" smtClean="0"/>
              <a:pPr>
                <a:defRPr/>
              </a:pPr>
              <a:t>15</a:t>
            </a:fld>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385175" cy="898525"/>
          </a:xfrm>
        </p:spPr>
        <p:txBody>
          <a:bodyPr/>
          <a:lstStyle/>
          <a:p>
            <a:pPr>
              <a:defRPr/>
            </a:pPr>
            <a:r>
              <a:rPr lang="ru-RU" sz="2800" dirty="0" smtClean="0"/>
              <a:t>Бизнес-инкубатор. Основные направления деятельности.</a:t>
            </a:r>
            <a:endParaRPr lang="ru-RU" sz="2800" dirty="0"/>
          </a:p>
        </p:txBody>
      </p:sp>
      <p:sp>
        <p:nvSpPr>
          <p:cNvPr id="24579" name="Содержимое 2"/>
          <p:cNvSpPr>
            <a:spLocks noGrp="1"/>
          </p:cNvSpPr>
          <p:nvPr>
            <p:ph idx="1"/>
          </p:nvPr>
        </p:nvSpPr>
        <p:spPr>
          <a:xfrm>
            <a:off x="285750" y="857250"/>
            <a:ext cx="8007350" cy="4143375"/>
          </a:xfrm>
        </p:spPr>
        <p:txBody>
          <a:bodyPr/>
          <a:lstStyle/>
          <a:p>
            <a:r>
              <a:rPr lang="ru-RU" sz="1800" b="1" smtClean="0">
                <a:effectLst/>
              </a:rPr>
              <a:t>организация и проведение региональной научно-практической конференции;</a:t>
            </a:r>
          </a:p>
          <a:p>
            <a:r>
              <a:rPr lang="ru-RU" sz="1800" b="1" smtClean="0">
                <a:effectLst/>
              </a:rPr>
              <a:t>организация и проведение Интернет – олимпиад среди школьников и студентов вузов г. Волгограда и области по тематикам: «Основы информационной безопасности», «Информатика» и «Программирование»;</a:t>
            </a:r>
          </a:p>
          <a:p>
            <a:r>
              <a:rPr lang="ru-RU" sz="1800" b="1" smtClean="0">
                <a:effectLst/>
              </a:rPr>
              <a:t>разработка политики безопасности информации для организации;</a:t>
            </a:r>
          </a:p>
          <a:p>
            <a:r>
              <a:rPr lang="ru-RU" sz="1800" b="1" smtClean="0">
                <a:effectLst/>
              </a:rPr>
              <a:t>проведение администрирования информационных систем организаций;</a:t>
            </a:r>
          </a:p>
          <a:p>
            <a:r>
              <a:rPr lang="ru-RU" sz="1800" b="1" smtClean="0">
                <a:effectLst/>
              </a:rPr>
              <a:t>проведение мониторинга и аудита информационной безопасности организации;</a:t>
            </a:r>
          </a:p>
          <a:p>
            <a:r>
              <a:rPr lang="ru-RU" sz="1800" b="1" smtClean="0">
                <a:effectLst/>
              </a:rPr>
              <a:t>проведение аттестации выделенных помещений в организации;</a:t>
            </a:r>
          </a:p>
          <a:p>
            <a:r>
              <a:rPr lang="ru-RU" sz="1800" b="1" smtClean="0">
                <a:effectLst/>
              </a:rPr>
              <a:t>организация и проведение курсов по переподготовке и повышению квалификации специалистов по информационным технологиям малых фирм по программам информационной безопасности;</a:t>
            </a:r>
          </a:p>
          <a:p>
            <a:r>
              <a:rPr lang="ru-RU" sz="1800" b="1" smtClean="0">
                <a:effectLst/>
              </a:rPr>
              <a:t>подготовка волонтеров по работе с информационными системами на Олимпийских и Паралимпийских играх в Сочи 2014. </a:t>
            </a:r>
          </a:p>
        </p:txBody>
      </p:sp>
      <p:sp>
        <p:nvSpPr>
          <p:cNvPr id="4" name="Номер слайда 3"/>
          <p:cNvSpPr>
            <a:spLocks noGrp="1"/>
          </p:cNvSpPr>
          <p:nvPr>
            <p:ph type="sldNum" sz="quarter" idx="12"/>
          </p:nvPr>
        </p:nvSpPr>
        <p:spPr/>
        <p:txBody>
          <a:bodyPr/>
          <a:lstStyle/>
          <a:p>
            <a:pPr>
              <a:defRPr/>
            </a:pPr>
            <a:fld id="{AE324121-596A-4D6B-8660-09F18216DB89}" type="slidenum">
              <a:rPr lang="ru-RU" smtClean="0"/>
              <a:pPr>
                <a:defRPr/>
              </a:pPr>
              <a:t>16</a:t>
            </a:fld>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8"/>
          <p:cNvSpPr>
            <a:spLocks noGrp="1"/>
          </p:cNvSpPr>
          <p:nvPr>
            <p:ph type="sldNum" sz="quarter" idx="12"/>
          </p:nvPr>
        </p:nvSpPr>
        <p:spPr/>
        <p:txBody>
          <a:bodyPr/>
          <a:lstStyle/>
          <a:p>
            <a:pPr>
              <a:defRPr/>
            </a:pPr>
            <a:fld id="{099EA061-E4D1-4D7F-9183-5B1C36C1ACDA}" type="slidenum">
              <a:rPr lang="ru-RU"/>
              <a:pPr>
                <a:defRPr/>
              </a:pPr>
              <a:t>17</a:t>
            </a:fld>
            <a:endParaRPr lang="ru-RU" dirty="0"/>
          </a:p>
        </p:txBody>
      </p:sp>
      <p:pic>
        <p:nvPicPr>
          <p:cNvPr id="25603" name="Picture 2" descr="P1010673"/>
          <p:cNvPicPr>
            <a:picLocks noGrp="1" noChangeAspect="1" noChangeArrowheads="1"/>
          </p:cNvPicPr>
          <p:nvPr>
            <p:ph sz="quarter" idx="2"/>
          </p:nvPr>
        </p:nvPicPr>
        <p:blipFill>
          <a:blip r:embed="rId3" cstate="print"/>
          <a:srcRect/>
          <a:stretch>
            <a:fillRect/>
          </a:stretch>
        </p:blipFill>
        <p:spPr>
          <a:xfrm>
            <a:off x="3132138" y="4508500"/>
            <a:ext cx="2919412" cy="2189163"/>
          </a:xfrm>
          <a:noFill/>
        </p:spPr>
      </p:pic>
      <p:pic>
        <p:nvPicPr>
          <p:cNvPr id="25604" name="Picture 3" descr="P1010682"/>
          <p:cNvPicPr>
            <a:picLocks noGrp="1" noChangeAspect="1" noChangeArrowheads="1"/>
          </p:cNvPicPr>
          <p:nvPr>
            <p:ph sz="quarter" idx="4"/>
          </p:nvPr>
        </p:nvPicPr>
        <p:blipFill>
          <a:blip r:embed="rId4" cstate="print"/>
          <a:srcRect/>
          <a:stretch>
            <a:fillRect/>
          </a:stretch>
        </p:blipFill>
        <p:spPr>
          <a:xfrm>
            <a:off x="6084888" y="4508500"/>
            <a:ext cx="2919412" cy="2189163"/>
          </a:xfrm>
          <a:noFill/>
        </p:spPr>
      </p:pic>
      <p:sp>
        <p:nvSpPr>
          <p:cNvPr id="292868" name="AutoShape 4"/>
          <p:cNvSpPr>
            <a:spLocks noChangeArrowheads="1"/>
          </p:cNvSpPr>
          <p:nvPr/>
        </p:nvSpPr>
        <p:spPr bwMode="auto">
          <a:xfrm>
            <a:off x="971550" y="765175"/>
            <a:ext cx="7235825" cy="1225550"/>
          </a:xfrm>
          <a:prstGeom prst="roundRect">
            <a:avLst>
              <a:gd name="adj" fmla="val 4167"/>
            </a:avLst>
          </a:prstGeom>
          <a:solidFill>
            <a:srgbClr val="FFFF99"/>
          </a:solidFill>
          <a:ln w="9525" algn="ctr">
            <a:noFill/>
            <a:round/>
            <a:headEnd/>
            <a:tailEnd/>
          </a:ln>
          <a:effectLst>
            <a:outerShdw dist="35921" dir="2700000" algn="ctr" rotWithShape="0">
              <a:srgbClr val="AFAFAF">
                <a:alpha val="50000"/>
              </a:srgbClr>
            </a:outerShdw>
          </a:effectLst>
        </p:spPr>
        <p:txBody>
          <a:bodyPr anchor="ctr"/>
          <a:lstStyle/>
          <a:p>
            <a:pPr marL="463550" eaLnBrk="0" hangingPunct="0">
              <a:defRPr/>
            </a:pPr>
            <a:r>
              <a:rPr lang="ru-RU" sz="2400" b="1" baseline="0" dirty="0">
                <a:solidFill>
                  <a:schemeClr val="bg2"/>
                </a:solidFill>
                <a:effectLst/>
              </a:rPr>
              <a:t>Лаборатория технических средств</a:t>
            </a:r>
          </a:p>
          <a:p>
            <a:pPr marL="463550" eaLnBrk="0" hangingPunct="0">
              <a:defRPr/>
            </a:pPr>
            <a:r>
              <a:rPr lang="ru-RU" sz="2400" b="1" baseline="0" dirty="0">
                <a:solidFill>
                  <a:schemeClr val="bg2"/>
                </a:solidFill>
                <a:effectLst/>
              </a:rPr>
              <a:t> </a:t>
            </a:r>
            <a:r>
              <a:rPr lang="ru-RU" sz="3200" b="1" dirty="0">
                <a:solidFill>
                  <a:schemeClr val="bg2"/>
                </a:solidFill>
                <a:effectLst/>
              </a:rPr>
              <a:t>информационной безопасности</a:t>
            </a:r>
          </a:p>
          <a:p>
            <a:pPr marL="463550" eaLnBrk="0" hangingPunct="0">
              <a:defRPr/>
            </a:pPr>
            <a:r>
              <a:rPr lang="en-US" sz="3200" b="1" dirty="0" err="1">
                <a:solidFill>
                  <a:schemeClr val="bg2"/>
                </a:solidFill>
                <a:effectLst/>
              </a:rPr>
              <a:t>Обеспечивает</a:t>
            </a:r>
            <a:r>
              <a:rPr lang="en-US" sz="3200" b="1" dirty="0">
                <a:solidFill>
                  <a:schemeClr val="bg2"/>
                </a:solidFill>
                <a:effectLst/>
              </a:rPr>
              <a:t> </a:t>
            </a:r>
            <a:r>
              <a:rPr lang="en-US" sz="3200" b="1" dirty="0" err="1">
                <a:solidFill>
                  <a:schemeClr val="bg2"/>
                </a:solidFill>
                <a:effectLst/>
              </a:rPr>
              <a:t>изучение</a:t>
            </a:r>
            <a:r>
              <a:rPr lang="en-US" sz="3200" b="1" dirty="0">
                <a:solidFill>
                  <a:schemeClr val="bg2"/>
                </a:solidFill>
                <a:effectLst/>
              </a:rPr>
              <a:t> </a:t>
            </a:r>
            <a:r>
              <a:rPr lang="en-US" sz="3200" b="1" dirty="0" err="1">
                <a:solidFill>
                  <a:schemeClr val="bg2"/>
                </a:solidFill>
                <a:effectLst/>
              </a:rPr>
              <a:t>дисциплин</a:t>
            </a:r>
            <a:r>
              <a:rPr lang="en-US" sz="3200" b="1" dirty="0">
                <a:solidFill>
                  <a:schemeClr val="bg2"/>
                </a:solidFill>
                <a:effectLst/>
              </a:rPr>
              <a:t>:</a:t>
            </a:r>
            <a:endParaRPr lang="en-US" sz="3200" b="1" baseline="0" dirty="0">
              <a:solidFill>
                <a:schemeClr val="bg2"/>
              </a:solidFill>
              <a:effectLst/>
            </a:endParaRPr>
          </a:p>
        </p:txBody>
      </p:sp>
      <p:pic>
        <p:nvPicPr>
          <p:cNvPr id="25606" name="Picture 6" descr="P1010686"/>
          <p:cNvPicPr>
            <a:picLocks noGrp="1" noChangeAspect="1" noChangeArrowheads="1"/>
          </p:cNvPicPr>
          <p:nvPr>
            <p:ph sz="quarter" idx="1"/>
          </p:nvPr>
        </p:nvPicPr>
        <p:blipFill>
          <a:blip r:embed="rId5" cstate="print"/>
          <a:srcRect/>
          <a:stretch>
            <a:fillRect/>
          </a:stretch>
        </p:blipFill>
        <p:spPr>
          <a:xfrm>
            <a:off x="179388" y="4508500"/>
            <a:ext cx="2919412" cy="2189163"/>
          </a:xfrm>
          <a:noFill/>
        </p:spPr>
      </p:pic>
      <p:sp>
        <p:nvSpPr>
          <p:cNvPr id="292871" name="Rectangle 7"/>
          <p:cNvSpPr>
            <a:spLocks noChangeArrowheads="1"/>
          </p:cNvSpPr>
          <p:nvPr/>
        </p:nvSpPr>
        <p:spPr bwMode="auto">
          <a:xfrm>
            <a:off x="250825" y="1916113"/>
            <a:ext cx="8424863" cy="1727200"/>
          </a:xfrm>
          <a:prstGeom prst="rect">
            <a:avLst/>
          </a:prstGeom>
          <a:noFill/>
          <a:ln w="9525">
            <a:noFill/>
            <a:miter lim="800000"/>
            <a:headEnd/>
            <a:tailEnd/>
          </a:ln>
          <a:effectLst/>
        </p:spPr>
        <p:txBody>
          <a:bodyPr/>
          <a:lstStyle/>
          <a:p>
            <a:pPr marL="533400" indent="-533400">
              <a:spcBef>
                <a:spcPct val="20000"/>
              </a:spcBef>
              <a:buClr>
                <a:schemeClr val="hlink"/>
              </a:buClr>
              <a:buFont typeface="Wingdings" pitchFamily="2" charset="2"/>
              <a:buAutoNum type="arabicPeriod"/>
              <a:defRPr/>
            </a:pPr>
            <a:r>
              <a:rPr lang="ru-RU" sz="2000" b="1" baseline="0" dirty="0">
                <a:solidFill>
                  <a:schemeClr val="tx2">
                    <a:lumMod val="75000"/>
                  </a:schemeClr>
                </a:solidFill>
                <a:effectLst>
                  <a:outerShdw blurRad="38100" dist="38100" dir="2700000" algn="tl">
                    <a:srgbClr val="000000">
                      <a:alpha val="43137"/>
                    </a:srgbClr>
                  </a:outerShdw>
                </a:effectLst>
              </a:rPr>
              <a:t>Системы </a:t>
            </a:r>
            <a:r>
              <a:rPr lang="ru-RU" sz="2000" b="1" baseline="0" dirty="0" err="1">
                <a:solidFill>
                  <a:schemeClr val="tx2">
                    <a:lumMod val="75000"/>
                  </a:schemeClr>
                </a:solidFill>
                <a:effectLst>
                  <a:outerShdw blurRad="38100" dist="38100" dir="2700000" algn="tl">
                    <a:srgbClr val="000000">
                      <a:alpha val="43137"/>
                    </a:srgbClr>
                  </a:outerShdw>
                </a:effectLst>
              </a:rPr>
              <a:t>радиомониторинга</a:t>
            </a:r>
            <a:endParaRPr lang="ru-RU" sz="2000" b="1" baseline="0" dirty="0">
              <a:solidFill>
                <a:schemeClr val="tx2">
                  <a:lumMod val="75000"/>
                </a:schemeClr>
              </a:solidFill>
              <a:effectLst>
                <a:outerShdw blurRad="38100" dist="38100" dir="2700000" algn="tl">
                  <a:srgbClr val="000000">
                    <a:alpha val="43137"/>
                  </a:srgbClr>
                </a:outerShdw>
              </a:effectLst>
            </a:endParaRPr>
          </a:p>
          <a:p>
            <a:pPr marL="533400" indent="-533400">
              <a:spcBef>
                <a:spcPct val="20000"/>
              </a:spcBef>
              <a:buClr>
                <a:schemeClr val="hlink"/>
              </a:buClr>
              <a:buFont typeface="Wingdings" pitchFamily="2" charset="2"/>
              <a:buAutoNum type="arabicPeriod"/>
              <a:defRPr/>
            </a:pPr>
            <a:r>
              <a:rPr lang="ru-RU" sz="2000" b="1" baseline="0" dirty="0">
                <a:solidFill>
                  <a:schemeClr val="tx2">
                    <a:lumMod val="75000"/>
                  </a:schemeClr>
                </a:solidFill>
                <a:effectLst>
                  <a:outerShdw blurRad="38100" dist="38100" dir="2700000" algn="tl">
                    <a:srgbClr val="000000">
                      <a:alpha val="43137"/>
                    </a:srgbClr>
                  </a:outerShdw>
                </a:effectLst>
              </a:rPr>
              <a:t>Системы аудио-видео контроля</a:t>
            </a:r>
          </a:p>
          <a:p>
            <a:pPr marL="533400" indent="-533400">
              <a:spcBef>
                <a:spcPct val="20000"/>
              </a:spcBef>
              <a:buClr>
                <a:schemeClr val="hlink"/>
              </a:buClr>
              <a:buFont typeface="Wingdings" pitchFamily="2" charset="2"/>
              <a:buAutoNum type="arabicPeriod"/>
              <a:defRPr/>
            </a:pPr>
            <a:r>
              <a:rPr lang="ru-RU" sz="2000" b="1" baseline="0" dirty="0">
                <a:solidFill>
                  <a:schemeClr val="tx2">
                    <a:lumMod val="75000"/>
                  </a:schemeClr>
                </a:solidFill>
                <a:effectLst>
                  <a:outerShdw blurRad="38100" dist="38100" dir="2700000" algn="tl">
                    <a:srgbClr val="000000">
                      <a:alpha val="43137"/>
                    </a:srgbClr>
                  </a:outerShdw>
                </a:effectLst>
              </a:rPr>
              <a:t>Технические средства и методы защиты информации</a:t>
            </a:r>
          </a:p>
          <a:p>
            <a:pPr marL="533400" indent="-533400">
              <a:spcBef>
                <a:spcPct val="20000"/>
              </a:spcBef>
              <a:buClr>
                <a:schemeClr val="hlink"/>
              </a:buClr>
              <a:buFont typeface="Wingdings" pitchFamily="2" charset="2"/>
              <a:buAutoNum type="arabicPeriod"/>
              <a:defRPr/>
            </a:pPr>
            <a:r>
              <a:rPr lang="ru-RU" sz="2000" b="1" baseline="0" dirty="0">
                <a:solidFill>
                  <a:schemeClr val="tx2">
                    <a:lumMod val="75000"/>
                  </a:schemeClr>
                </a:solidFill>
                <a:effectLst>
                  <a:outerShdw blurRad="38100" dist="38100" dir="2700000" algn="tl">
                    <a:srgbClr val="000000">
                      <a:alpha val="43137"/>
                    </a:srgbClr>
                  </a:outerShdw>
                </a:effectLst>
              </a:rPr>
              <a:t>Комплексное обеспечение информационной безопасности автоматизированных систем</a:t>
            </a:r>
          </a:p>
          <a:p>
            <a:pPr marL="533400" indent="-533400">
              <a:spcBef>
                <a:spcPct val="20000"/>
              </a:spcBef>
              <a:buClr>
                <a:schemeClr val="hlink"/>
              </a:buClr>
              <a:buFont typeface="Wingdings" pitchFamily="2" charset="2"/>
              <a:buAutoNum type="arabicPeriod"/>
              <a:defRPr/>
            </a:pPr>
            <a:r>
              <a:rPr lang="ru-RU" sz="2000" b="1" baseline="0" dirty="0">
                <a:solidFill>
                  <a:schemeClr val="tx2">
                    <a:lumMod val="75000"/>
                  </a:schemeClr>
                </a:solidFill>
                <a:effectLst>
                  <a:outerShdw blurRad="38100" dist="38100" dir="2700000" algn="tl">
                    <a:srgbClr val="000000">
                      <a:alpha val="43137"/>
                    </a:srgbClr>
                  </a:outerShdw>
                </a:effectLst>
              </a:rPr>
              <a:t>Технология построения защищенных автоматизированных систем</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92868"/>
                                        </p:tgtEl>
                                        <p:attrNameLst>
                                          <p:attrName>style.visibility</p:attrName>
                                        </p:attrNameLst>
                                      </p:cBhvr>
                                      <p:to>
                                        <p:strVal val="visible"/>
                                      </p:to>
                                    </p:set>
                                    <p:animEffect transition="in" filter="slide(fromTop)">
                                      <p:cBhvr>
                                        <p:cTn id="7" dur="500"/>
                                        <p:tgtEl>
                                          <p:spTgt spid="292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7"/>
          <p:cNvSpPr>
            <a:spLocks noGrp="1"/>
          </p:cNvSpPr>
          <p:nvPr>
            <p:ph type="sldNum" sz="quarter" idx="12"/>
          </p:nvPr>
        </p:nvSpPr>
        <p:spPr/>
        <p:txBody>
          <a:bodyPr/>
          <a:lstStyle/>
          <a:p>
            <a:pPr>
              <a:defRPr/>
            </a:pPr>
            <a:fld id="{921D92A8-C33A-4AF6-BD78-DF388EDB60C4}" type="slidenum">
              <a:rPr lang="ru-RU"/>
              <a:pPr>
                <a:defRPr/>
              </a:pPr>
              <a:t>18</a:t>
            </a:fld>
            <a:endParaRPr lang="ru-RU"/>
          </a:p>
        </p:txBody>
      </p:sp>
      <p:sp>
        <p:nvSpPr>
          <p:cNvPr id="294914" name="AutoShape 2"/>
          <p:cNvSpPr>
            <a:spLocks noChangeArrowheads="1"/>
          </p:cNvSpPr>
          <p:nvPr/>
        </p:nvSpPr>
        <p:spPr bwMode="auto">
          <a:xfrm>
            <a:off x="827088" y="188913"/>
            <a:ext cx="7705725" cy="1439862"/>
          </a:xfrm>
          <a:prstGeom prst="roundRect">
            <a:avLst>
              <a:gd name="adj" fmla="val 4167"/>
            </a:avLst>
          </a:prstGeom>
          <a:solidFill>
            <a:srgbClr val="FFFF99"/>
          </a:solidFill>
          <a:ln w="9525" algn="ctr">
            <a:noFill/>
            <a:round/>
            <a:headEnd/>
            <a:tailEnd/>
          </a:ln>
          <a:effectLst>
            <a:outerShdw dist="35921" dir="2700000" algn="ctr" rotWithShape="0">
              <a:srgbClr val="AFAFAF">
                <a:alpha val="50000"/>
              </a:srgbClr>
            </a:outerShdw>
          </a:effectLst>
        </p:spPr>
        <p:txBody>
          <a:bodyPr anchor="ctr"/>
          <a:lstStyle/>
          <a:p>
            <a:pPr marL="463550" eaLnBrk="0" hangingPunct="0">
              <a:defRPr/>
            </a:pPr>
            <a:r>
              <a:rPr lang="ru-RU" sz="2400" b="1" i="1" baseline="0" dirty="0">
                <a:solidFill>
                  <a:schemeClr val="bg2"/>
                </a:solidFill>
                <a:effectLst/>
              </a:rPr>
              <a:t>Лаборатория программно – аппаратных средств информационной безопасности</a:t>
            </a:r>
          </a:p>
          <a:p>
            <a:pPr marL="463550" eaLnBrk="0" hangingPunct="0">
              <a:defRPr/>
            </a:pPr>
            <a:r>
              <a:rPr lang="ru-RU" sz="2400" b="1" i="1" baseline="0" dirty="0">
                <a:solidFill>
                  <a:schemeClr val="bg2"/>
                </a:solidFill>
                <a:effectLst/>
              </a:rPr>
              <a:t>В ней проводятся практикумы по дисциплинам:</a:t>
            </a:r>
            <a:endParaRPr lang="en-US" sz="2400" b="1" i="1" baseline="0" dirty="0">
              <a:solidFill>
                <a:schemeClr val="bg2"/>
              </a:solidFill>
              <a:effectLst/>
            </a:endParaRPr>
          </a:p>
        </p:txBody>
      </p:sp>
      <p:pic>
        <p:nvPicPr>
          <p:cNvPr id="26628" name="Picture 4" descr="P1010650"/>
          <p:cNvPicPr>
            <a:picLocks noGrp="1" noChangeAspect="1" noChangeArrowheads="1"/>
          </p:cNvPicPr>
          <p:nvPr>
            <p:ph sz="quarter" idx="3"/>
          </p:nvPr>
        </p:nvPicPr>
        <p:blipFill>
          <a:blip r:embed="rId3" cstate="print"/>
          <a:srcRect/>
          <a:stretch>
            <a:fillRect/>
          </a:stretch>
        </p:blipFill>
        <p:spPr>
          <a:xfrm>
            <a:off x="179388" y="2708275"/>
            <a:ext cx="4033837" cy="3025775"/>
          </a:xfrm>
          <a:noFill/>
        </p:spPr>
      </p:pic>
      <p:sp>
        <p:nvSpPr>
          <p:cNvPr id="294917" name="Rectangle 5"/>
          <p:cNvSpPr>
            <a:spLocks noChangeArrowheads="1"/>
          </p:cNvSpPr>
          <p:nvPr/>
        </p:nvSpPr>
        <p:spPr bwMode="auto">
          <a:xfrm>
            <a:off x="4211638" y="1700213"/>
            <a:ext cx="4752975" cy="4349750"/>
          </a:xfrm>
          <a:prstGeom prst="rect">
            <a:avLst/>
          </a:prstGeom>
          <a:noFill/>
          <a:ln w="9525">
            <a:noFill/>
            <a:miter lim="800000"/>
            <a:headEnd/>
            <a:tailEnd/>
          </a:ln>
          <a:effectLst/>
        </p:spPr>
        <p:txBody>
          <a:bodyPr/>
          <a:lstStyle/>
          <a:p>
            <a:pPr marL="533400" indent="-533400">
              <a:spcBef>
                <a:spcPct val="20000"/>
              </a:spcBef>
              <a:buClr>
                <a:schemeClr val="hlink"/>
              </a:buClr>
              <a:buFont typeface="Wingdings" pitchFamily="2" charset="2"/>
              <a:buAutoNum type="arabicPeriod"/>
              <a:defRPr/>
            </a:pPr>
            <a:r>
              <a:rPr lang="ru-RU" sz="2000" baseline="0" dirty="0">
                <a:solidFill>
                  <a:schemeClr val="tx2">
                    <a:lumMod val="75000"/>
                  </a:schemeClr>
                </a:solidFill>
                <a:effectLst>
                  <a:outerShdw blurRad="38100" dist="38100" dir="2700000" algn="tl">
                    <a:srgbClr val="000000"/>
                  </a:outerShdw>
                </a:effectLst>
              </a:rPr>
              <a:t>Безопасность операционных систем</a:t>
            </a:r>
          </a:p>
          <a:p>
            <a:pPr marL="533400" indent="-533400">
              <a:spcBef>
                <a:spcPct val="20000"/>
              </a:spcBef>
              <a:buClr>
                <a:schemeClr val="hlink"/>
              </a:buClr>
              <a:buFont typeface="Wingdings" pitchFamily="2" charset="2"/>
              <a:buAutoNum type="arabicPeriod"/>
              <a:defRPr/>
            </a:pPr>
            <a:r>
              <a:rPr lang="ru-RU" sz="2000" baseline="0" dirty="0">
                <a:solidFill>
                  <a:schemeClr val="tx2">
                    <a:lumMod val="75000"/>
                  </a:schemeClr>
                </a:solidFill>
                <a:effectLst>
                  <a:outerShdw blurRad="38100" dist="38100" dir="2700000" algn="tl">
                    <a:srgbClr val="000000"/>
                  </a:outerShdw>
                </a:effectLst>
              </a:rPr>
              <a:t>Безопасность систем баз данных</a:t>
            </a:r>
          </a:p>
          <a:p>
            <a:pPr marL="533400" indent="-533400">
              <a:spcBef>
                <a:spcPct val="20000"/>
              </a:spcBef>
              <a:buClr>
                <a:schemeClr val="hlink"/>
              </a:buClr>
              <a:buFont typeface="Wingdings" pitchFamily="2" charset="2"/>
              <a:buAutoNum type="arabicPeriod"/>
              <a:defRPr/>
            </a:pPr>
            <a:r>
              <a:rPr lang="ru-RU" sz="2000" baseline="0" dirty="0">
                <a:solidFill>
                  <a:schemeClr val="tx2">
                    <a:lumMod val="75000"/>
                  </a:schemeClr>
                </a:solidFill>
                <a:effectLst>
                  <a:outerShdw blurRad="38100" dist="38100" dir="2700000" algn="tl">
                    <a:srgbClr val="000000"/>
                  </a:outerShdw>
                </a:effectLst>
              </a:rPr>
              <a:t>Безопасность вычислительных сетей</a:t>
            </a:r>
          </a:p>
          <a:p>
            <a:pPr marL="533400" indent="-533400">
              <a:spcBef>
                <a:spcPct val="20000"/>
              </a:spcBef>
              <a:buClr>
                <a:schemeClr val="hlink"/>
              </a:buClr>
              <a:buFont typeface="Wingdings" pitchFamily="2" charset="2"/>
              <a:buAutoNum type="arabicPeriod"/>
              <a:defRPr/>
            </a:pPr>
            <a:r>
              <a:rPr lang="ru-RU" sz="2000" baseline="0" dirty="0">
                <a:solidFill>
                  <a:schemeClr val="tx2">
                    <a:lumMod val="75000"/>
                  </a:schemeClr>
                </a:solidFill>
                <a:effectLst>
                  <a:outerShdw blurRad="38100" dist="38100" dir="2700000" algn="tl">
                    <a:srgbClr val="000000"/>
                  </a:outerShdw>
                </a:effectLst>
              </a:rPr>
              <a:t>Безопасность </a:t>
            </a:r>
            <a:r>
              <a:rPr lang="en-US" sz="2000" baseline="0" dirty="0">
                <a:solidFill>
                  <a:schemeClr val="tx2">
                    <a:lumMod val="75000"/>
                  </a:schemeClr>
                </a:solidFill>
                <a:effectLst>
                  <a:outerShdw blurRad="38100" dist="38100" dir="2700000" algn="tl">
                    <a:srgbClr val="000000"/>
                  </a:outerShdw>
                </a:effectLst>
              </a:rPr>
              <a:t>Internet</a:t>
            </a:r>
            <a:r>
              <a:rPr lang="ru-RU" sz="2000" baseline="0" dirty="0">
                <a:solidFill>
                  <a:schemeClr val="tx2">
                    <a:lumMod val="75000"/>
                  </a:schemeClr>
                </a:solidFill>
                <a:effectLst>
                  <a:outerShdw blurRad="38100" dist="38100" dir="2700000" algn="tl">
                    <a:srgbClr val="000000"/>
                  </a:outerShdw>
                </a:effectLst>
              </a:rPr>
              <a:t> технологий</a:t>
            </a:r>
            <a:r>
              <a:rPr lang="en-US" sz="2000" baseline="0" dirty="0">
                <a:solidFill>
                  <a:schemeClr val="tx2">
                    <a:lumMod val="75000"/>
                  </a:schemeClr>
                </a:solidFill>
                <a:effectLst>
                  <a:outerShdw blurRad="38100" dist="38100" dir="2700000" algn="tl">
                    <a:srgbClr val="000000"/>
                  </a:outerShdw>
                </a:effectLst>
              </a:rPr>
              <a:t> </a:t>
            </a:r>
            <a:r>
              <a:rPr lang="ru-RU" sz="2000" baseline="0" dirty="0">
                <a:solidFill>
                  <a:schemeClr val="tx2">
                    <a:lumMod val="75000"/>
                  </a:schemeClr>
                </a:solidFill>
                <a:effectLst>
                  <a:outerShdw blurRad="38100" dist="38100" dir="2700000" algn="tl">
                    <a:srgbClr val="000000"/>
                  </a:outerShdw>
                </a:effectLst>
              </a:rPr>
              <a:t>и</a:t>
            </a:r>
            <a:r>
              <a:rPr lang="en-US" sz="2000" baseline="0" dirty="0">
                <a:solidFill>
                  <a:schemeClr val="tx2">
                    <a:lumMod val="75000"/>
                  </a:schemeClr>
                </a:solidFill>
                <a:effectLst>
                  <a:outerShdw blurRad="38100" dist="38100" dir="2700000" algn="tl">
                    <a:srgbClr val="000000"/>
                  </a:outerShdw>
                </a:effectLst>
              </a:rPr>
              <a:t> Web-</a:t>
            </a:r>
            <a:r>
              <a:rPr lang="ru-RU" sz="2000" baseline="0" dirty="0">
                <a:solidFill>
                  <a:schemeClr val="tx2">
                    <a:lumMod val="75000"/>
                  </a:schemeClr>
                </a:solidFill>
                <a:effectLst>
                  <a:outerShdw blurRad="38100" dist="38100" dir="2700000" algn="tl">
                    <a:srgbClr val="000000"/>
                  </a:outerShdw>
                </a:effectLst>
              </a:rPr>
              <a:t>дизайна</a:t>
            </a:r>
          </a:p>
          <a:p>
            <a:pPr marL="533400" indent="-533400">
              <a:spcBef>
                <a:spcPct val="20000"/>
              </a:spcBef>
              <a:buClr>
                <a:schemeClr val="hlink"/>
              </a:buClr>
              <a:buFont typeface="Wingdings" pitchFamily="2" charset="2"/>
              <a:buAutoNum type="arabicPeriod"/>
              <a:defRPr/>
            </a:pPr>
            <a:r>
              <a:rPr lang="ru-RU" sz="2000" baseline="0" dirty="0">
                <a:solidFill>
                  <a:schemeClr val="tx2">
                    <a:lumMod val="75000"/>
                  </a:schemeClr>
                </a:solidFill>
                <a:effectLst>
                  <a:outerShdw blurRad="38100" dist="38100" dir="2700000" algn="tl">
                    <a:srgbClr val="000000"/>
                  </a:outerShdw>
                </a:effectLst>
              </a:rPr>
              <a:t>Администрирование </a:t>
            </a:r>
            <a:r>
              <a:rPr lang="en-US" sz="2000" baseline="0" dirty="0">
                <a:solidFill>
                  <a:schemeClr val="tx2">
                    <a:lumMod val="75000"/>
                  </a:schemeClr>
                </a:solidFill>
                <a:effectLst>
                  <a:outerShdw blurRad="38100" dist="38100" dir="2700000" algn="tl">
                    <a:srgbClr val="000000"/>
                  </a:outerShdw>
                </a:effectLst>
              </a:rPr>
              <a:t>OC Solaris</a:t>
            </a:r>
          </a:p>
          <a:p>
            <a:pPr marL="533400" indent="-533400">
              <a:spcBef>
                <a:spcPct val="20000"/>
              </a:spcBef>
              <a:buClr>
                <a:schemeClr val="hlink"/>
              </a:buClr>
              <a:buFont typeface="Wingdings" pitchFamily="2" charset="2"/>
              <a:buAutoNum type="arabicPeriod"/>
              <a:defRPr/>
            </a:pPr>
            <a:r>
              <a:rPr lang="ru-RU" sz="2000" baseline="0" dirty="0">
                <a:solidFill>
                  <a:schemeClr val="tx2">
                    <a:lumMod val="75000"/>
                  </a:schemeClr>
                </a:solidFill>
                <a:effectLst>
                  <a:outerShdw blurRad="38100" dist="38100" dir="2700000" algn="tl">
                    <a:srgbClr val="000000"/>
                  </a:outerShdw>
                </a:effectLst>
              </a:rPr>
              <a:t>Программно-аппаратные средства обеспечения информационной безопасности</a:t>
            </a:r>
            <a:endParaRPr lang="en-US" sz="2000" baseline="0" dirty="0">
              <a:solidFill>
                <a:schemeClr val="tx2">
                  <a:lumMod val="75000"/>
                </a:schemeClr>
              </a:solidFill>
              <a:effectLst>
                <a:outerShdw blurRad="38100" dist="38100" dir="2700000" algn="tl">
                  <a:srgbClr val="000000"/>
                </a:outerShdw>
              </a:effectLst>
            </a:endParaRPr>
          </a:p>
          <a:p>
            <a:pPr marL="533400" indent="-533400">
              <a:spcBef>
                <a:spcPct val="20000"/>
              </a:spcBef>
              <a:buClr>
                <a:schemeClr val="hlink"/>
              </a:buClr>
              <a:buFont typeface="Wingdings" pitchFamily="2" charset="2"/>
              <a:buAutoNum type="arabicPeriod"/>
              <a:defRPr/>
            </a:pPr>
            <a:r>
              <a:rPr lang="ru-RU" sz="2000" baseline="0" dirty="0">
                <a:solidFill>
                  <a:schemeClr val="tx2">
                    <a:lumMod val="75000"/>
                  </a:schemeClr>
                </a:solidFill>
                <a:effectLst>
                  <a:outerShdw blurRad="38100" dist="38100" dir="2700000" algn="tl">
                    <a:srgbClr val="000000"/>
                  </a:outerShdw>
                </a:effectLst>
              </a:rPr>
              <a:t> Криптографические методы защиты</a:t>
            </a:r>
          </a:p>
          <a:p>
            <a:pPr marL="533400" indent="-533400">
              <a:spcBef>
                <a:spcPct val="20000"/>
              </a:spcBef>
              <a:buClr>
                <a:schemeClr val="hlink"/>
              </a:buClr>
              <a:buFont typeface="Wingdings" pitchFamily="2" charset="2"/>
              <a:buAutoNum type="arabicPeriod"/>
              <a:defRPr/>
            </a:pPr>
            <a:r>
              <a:rPr lang="ru-RU" sz="2000" baseline="0" dirty="0">
                <a:solidFill>
                  <a:schemeClr val="tx2">
                    <a:lumMod val="75000"/>
                  </a:schemeClr>
                </a:solidFill>
                <a:effectLst>
                  <a:outerShdw blurRad="38100" dist="38100" dir="2700000" algn="tl">
                    <a:srgbClr val="000000"/>
                  </a:outerShdw>
                </a:effectLst>
              </a:rPr>
              <a:t>Моделирование процессов и систем защиты информации</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94914"/>
                                        </p:tgtEl>
                                        <p:attrNameLst>
                                          <p:attrName>style.visibility</p:attrName>
                                        </p:attrNameLst>
                                      </p:cBhvr>
                                      <p:to>
                                        <p:strVal val="visible"/>
                                      </p:to>
                                    </p:set>
                                    <p:animEffect transition="in" filter="slide(fromTop)">
                                      <p:cBhvr>
                                        <p:cTn id="7" dur="500"/>
                                        <p:tgtEl>
                                          <p:spTgt spid="294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7"/>
          <p:cNvSpPr>
            <a:spLocks noGrp="1"/>
          </p:cNvSpPr>
          <p:nvPr>
            <p:ph type="sldNum" sz="quarter" idx="12"/>
          </p:nvPr>
        </p:nvSpPr>
        <p:spPr/>
        <p:txBody>
          <a:bodyPr/>
          <a:lstStyle/>
          <a:p>
            <a:pPr>
              <a:defRPr/>
            </a:pPr>
            <a:fld id="{671EAC74-2D1B-4EC1-9D1F-1E33BB35E4DD}" type="slidenum">
              <a:rPr lang="ru-RU"/>
              <a:pPr>
                <a:defRPr/>
              </a:pPr>
              <a:t>19</a:t>
            </a:fld>
            <a:endParaRPr lang="ru-RU"/>
          </a:p>
        </p:txBody>
      </p:sp>
      <p:pic>
        <p:nvPicPr>
          <p:cNvPr id="27651" name="Picture 2" descr="P1010691"/>
          <p:cNvPicPr>
            <a:picLocks noGrp="1" noChangeAspect="1" noChangeArrowheads="1"/>
          </p:cNvPicPr>
          <p:nvPr>
            <p:ph sz="quarter" idx="2"/>
          </p:nvPr>
        </p:nvPicPr>
        <p:blipFill>
          <a:blip r:embed="rId3" cstate="print"/>
          <a:srcRect/>
          <a:stretch>
            <a:fillRect/>
          </a:stretch>
        </p:blipFill>
        <p:spPr>
          <a:xfrm>
            <a:off x="4356100" y="3103563"/>
            <a:ext cx="5003800" cy="3754437"/>
          </a:xfrm>
          <a:noFill/>
        </p:spPr>
      </p:pic>
      <p:sp>
        <p:nvSpPr>
          <p:cNvPr id="304131" name="AutoShape 3"/>
          <p:cNvSpPr>
            <a:spLocks noChangeArrowheads="1"/>
          </p:cNvSpPr>
          <p:nvPr/>
        </p:nvSpPr>
        <p:spPr bwMode="auto">
          <a:xfrm>
            <a:off x="755650" y="333375"/>
            <a:ext cx="7561263" cy="1223963"/>
          </a:xfrm>
          <a:prstGeom prst="roundRect">
            <a:avLst>
              <a:gd name="adj" fmla="val 4167"/>
            </a:avLst>
          </a:prstGeom>
          <a:solidFill>
            <a:srgbClr val="FFFF99"/>
          </a:solidFill>
          <a:ln w="9525" algn="ctr">
            <a:noFill/>
            <a:round/>
            <a:headEnd/>
            <a:tailEnd/>
          </a:ln>
          <a:effectLst>
            <a:outerShdw dist="35921" dir="2700000" algn="ctr" rotWithShape="0">
              <a:srgbClr val="AFAFAF">
                <a:alpha val="50000"/>
              </a:srgbClr>
            </a:outerShdw>
          </a:effectLst>
        </p:spPr>
        <p:txBody>
          <a:bodyPr anchor="ctr"/>
          <a:lstStyle/>
          <a:p>
            <a:pPr marL="463550" eaLnBrk="0" hangingPunct="0">
              <a:defRPr/>
            </a:pPr>
            <a:r>
              <a:rPr lang="ru-RU" sz="2400" b="1" baseline="0" dirty="0">
                <a:solidFill>
                  <a:schemeClr val="bg2"/>
                </a:solidFill>
                <a:effectLst>
                  <a:outerShdw blurRad="38100" dist="38100" dir="2700000" algn="tl">
                    <a:srgbClr val="000000"/>
                  </a:outerShdw>
                </a:effectLst>
              </a:rPr>
              <a:t>Квалифицированными преподавателями,</a:t>
            </a:r>
            <a:endParaRPr lang="en-US" sz="2400" b="1" baseline="0" dirty="0">
              <a:solidFill>
                <a:schemeClr val="bg2"/>
              </a:solidFill>
              <a:effectLst>
                <a:outerShdw blurRad="38100" dist="38100" dir="2700000" algn="tl">
                  <a:srgbClr val="000000"/>
                </a:outerShdw>
              </a:effectLst>
            </a:endParaRPr>
          </a:p>
          <a:p>
            <a:pPr marL="463550" eaLnBrk="0" hangingPunct="0">
              <a:defRPr/>
            </a:pPr>
            <a:r>
              <a:rPr lang="ru-RU" sz="2400" b="1" baseline="0" dirty="0">
                <a:solidFill>
                  <a:schemeClr val="bg2"/>
                </a:solidFill>
                <a:effectLst>
                  <a:outerShdw blurRad="38100" dist="38100" dir="2700000" algn="tl">
                    <a:srgbClr val="000000"/>
                  </a:outerShdw>
                </a:effectLst>
              </a:rPr>
              <a:t>обширной базой методических материалов</a:t>
            </a:r>
            <a:endParaRPr lang="en-US" sz="2400" b="1" baseline="0" dirty="0">
              <a:solidFill>
                <a:schemeClr val="bg2"/>
              </a:solidFill>
              <a:effectLst>
                <a:outerShdw blurRad="38100" dist="38100" dir="2700000" algn="tl">
                  <a:srgbClr val="000000"/>
                </a:outerShdw>
              </a:effectLst>
            </a:endParaRPr>
          </a:p>
        </p:txBody>
      </p:sp>
      <p:pic>
        <p:nvPicPr>
          <p:cNvPr id="27653" name="Picture 5" descr="P1010667"/>
          <p:cNvPicPr>
            <a:picLocks noGrp="1" noChangeAspect="1" noChangeArrowheads="1"/>
          </p:cNvPicPr>
          <p:nvPr>
            <p:ph sz="quarter" idx="3"/>
          </p:nvPr>
        </p:nvPicPr>
        <p:blipFill>
          <a:blip r:embed="rId4" cstate="print"/>
          <a:srcRect/>
          <a:stretch>
            <a:fillRect/>
          </a:stretch>
        </p:blipFill>
        <p:spPr>
          <a:xfrm>
            <a:off x="179388" y="1484313"/>
            <a:ext cx="4716462" cy="3538537"/>
          </a:xfr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04131"/>
                                        </p:tgtEl>
                                        <p:attrNameLst>
                                          <p:attrName>style.visibility</p:attrName>
                                        </p:attrNameLst>
                                      </p:cBhvr>
                                      <p:to>
                                        <p:strVal val="visible"/>
                                      </p:to>
                                    </p:set>
                                    <p:animEffect transition="in" filter="slide(fromTop)">
                                      <p:cBhvr>
                                        <p:cTn id="7" dur="500"/>
                                        <p:tgtEl>
                                          <p:spTgt spid="304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Rot="1" noChangeArrowheads="1"/>
          </p:cNvSpPr>
          <p:nvPr>
            <p:ph type="title"/>
          </p:nvPr>
        </p:nvSpPr>
        <p:spPr/>
        <p:txBody>
          <a:bodyPr/>
          <a:lstStyle/>
          <a:p>
            <a:pPr eaLnBrk="1" hangingPunct="1">
              <a:defRPr/>
            </a:pPr>
            <a:r>
              <a:rPr lang="ru-RU" dirty="0" smtClean="0"/>
              <a:t>Типичные атаки</a:t>
            </a:r>
            <a:endParaRPr lang="en-US" dirty="0" smtClean="0"/>
          </a:p>
        </p:txBody>
      </p:sp>
      <p:grpSp>
        <p:nvGrpSpPr>
          <p:cNvPr id="9220" name="Group 3"/>
          <p:cNvGrpSpPr>
            <a:grpSpLocks/>
          </p:cNvGrpSpPr>
          <p:nvPr/>
        </p:nvGrpSpPr>
        <p:grpSpPr bwMode="auto">
          <a:xfrm>
            <a:off x="265113" y="966788"/>
            <a:ext cx="8878887" cy="6151562"/>
            <a:chOff x="154" y="645"/>
            <a:chExt cx="5593" cy="3875"/>
          </a:xfrm>
        </p:grpSpPr>
        <p:sp>
          <p:nvSpPr>
            <p:cNvPr id="315396" name="Line 4"/>
            <p:cNvSpPr>
              <a:spLocks noChangeShapeType="1"/>
            </p:cNvSpPr>
            <p:nvPr/>
          </p:nvSpPr>
          <p:spPr bwMode="auto">
            <a:xfrm>
              <a:off x="2994" y="2677"/>
              <a:ext cx="494" cy="779"/>
            </a:xfrm>
            <a:prstGeom prst="line">
              <a:avLst/>
            </a:prstGeom>
            <a:noFill/>
            <a:ln w="38100">
              <a:solidFill>
                <a:schemeClr val="tx1"/>
              </a:solidFill>
              <a:round/>
              <a:headEnd/>
              <a:tailEnd/>
            </a:ln>
            <a:effectLst/>
          </p:spPr>
          <p:txBody>
            <a:bodyPr/>
            <a:lstStyle/>
            <a:p>
              <a:pPr>
                <a:defRPr/>
              </a:pPr>
              <a:endParaRPr lang="ru-RU" dirty="0"/>
            </a:p>
          </p:txBody>
        </p:sp>
        <p:pic>
          <p:nvPicPr>
            <p:cNvPr id="9222" name="Picture 5" descr="Site01"/>
            <p:cNvPicPr>
              <a:picLocks noChangeAspect="1" noChangeArrowheads="1"/>
            </p:cNvPicPr>
            <p:nvPr/>
          </p:nvPicPr>
          <p:blipFill>
            <a:blip r:embed="rId3" cstate="print"/>
            <a:srcRect/>
            <a:stretch>
              <a:fillRect/>
            </a:stretch>
          </p:blipFill>
          <p:spPr bwMode="auto">
            <a:xfrm>
              <a:off x="1687" y="1789"/>
              <a:ext cx="2140" cy="990"/>
            </a:xfrm>
            <a:prstGeom prst="rect">
              <a:avLst/>
            </a:prstGeom>
            <a:noFill/>
            <a:ln w="9525">
              <a:noFill/>
              <a:miter lim="800000"/>
              <a:headEnd/>
              <a:tailEnd/>
            </a:ln>
          </p:spPr>
        </p:pic>
        <p:sp>
          <p:nvSpPr>
            <p:cNvPr id="315398" name="Line 6"/>
            <p:cNvSpPr>
              <a:spLocks noChangeShapeType="1"/>
            </p:cNvSpPr>
            <p:nvPr/>
          </p:nvSpPr>
          <p:spPr bwMode="auto">
            <a:xfrm flipH="1" flipV="1">
              <a:off x="1947" y="1985"/>
              <a:ext cx="1794" cy="429"/>
            </a:xfrm>
            <a:prstGeom prst="line">
              <a:avLst/>
            </a:prstGeom>
            <a:noFill/>
            <a:ln w="28575">
              <a:solidFill>
                <a:schemeClr val="tx1"/>
              </a:solidFill>
              <a:round/>
              <a:headEnd/>
              <a:tailEnd/>
            </a:ln>
            <a:effectLst/>
          </p:spPr>
          <p:txBody>
            <a:bodyPr/>
            <a:lstStyle/>
            <a:p>
              <a:pPr>
                <a:defRPr/>
              </a:pPr>
              <a:endParaRPr lang="ru-RU" dirty="0"/>
            </a:p>
          </p:txBody>
        </p:sp>
        <p:sp>
          <p:nvSpPr>
            <p:cNvPr id="315399" name="Line 7"/>
            <p:cNvSpPr>
              <a:spLocks noChangeShapeType="1"/>
            </p:cNvSpPr>
            <p:nvPr/>
          </p:nvSpPr>
          <p:spPr bwMode="auto">
            <a:xfrm flipV="1">
              <a:off x="2319" y="1918"/>
              <a:ext cx="241" cy="150"/>
            </a:xfrm>
            <a:prstGeom prst="line">
              <a:avLst/>
            </a:prstGeom>
            <a:noFill/>
            <a:ln w="28575">
              <a:solidFill>
                <a:schemeClr val="tx1"/>
              </a:solidFill>
              <a:round/>
              <a:headEnd/>
              <a:tailEnd/>
            </a:ln>
            <a:effectLst/>
          </p:spPr>
          <p:txBody>
            <a:bodyPr/>
            <a:lstStyle/>
            <a:p>
              <a:pPr>
                <a:defRPr/>
              </a:pPr>
              <a:endParaRPr lang="ru-RU" dirty="0"/>
            </a:p>
          </p:txBody>
        </p:sp>
        <p:sp>
          <p:nvSpPr>
            <p:cNvPr id="315400" name="Line 8"/>
            <p:cNvSpPr>
              <a:spLocks noChangeShapeType="1"/>
            </p:cNvSpPr>
            <p:nvPr/>
          </p:nvSpPr>
          <p:spPr bwMode="auto">
            <a:xfrm flipV="1">
              <a:off x="2729" y="2014"/>
              <a:ext cx="241" cy="149"/>
            </a:xfrm>
            <a:prstGeom prst="line">
              <a:avLst/>
            </a:prstGeom>
            <a:noFill/>
            <a:ln w="28575">
              <a:solidFill>
                <a:schemeClr val="tx1"/>
              </a:solidFill>
              <a:round/>
              <a:headEnd/>
              <a:tailEnd/>
            </a:ln>
            <a:effectLst/>
          </p:spPr>
          <p:txBody>
            <a:bodyPr/>
            <a:lstStyle/>
            <a:p>
              <a:pPr>
                <a:defRPr/>
              </a:pPr>
              <a:endParaRPr lang="ru-RU" dirty="0"/>
            </a:p>
          </p:txBody>
        </p:sp>
        <p:sp>
          <p:nvSpPr>
            <p:cNvPr id="315401" name="Line 9"/>
            <p:cNvSpPr>
              <a:spLocks noChangeShapeType="1"/>
            </p:cNvSpPr>
            <p:nvPr/>
          </p:nvSpPr>
          <p:spPr bwMode="auto">
            <a:xfrm flipV="1">
              <a:off x="3154" y="2122"/>
              <a:ext cx="241" cy="149"/>
            </a:xfrm>
            <a:prstGeom prst="line">
              <a:avLst/>
            </a:prstGeom>
            <a:noFill/>
            <a:ln w="28575">
              <a:solidFill>
                <a:schemeClr val="tx1"/>
              </a:solidFill>
              <a:round/>
              <a:headEnd/>
              <a:tailEnd/>
            </a:ln>
            <a:effectLst/>
          </p:spPr>
          <p:txBody>
            <a:bodyPr/>
            <a:lstStyle/>
            <a:p>
              <a:pPr>
                <a:defRPr/>
              </a:pPr>
              <a:endParaRPr lang="ru-RU" dirty="0"/>
            </a:p>
          </p:txBody>
        </p:sp>
        <p:sp>
          <p:nvSpPr>
            <p:cNvPr id="315402" name="Line 10"/>
            <p:cNvSpPr>
              <a:spLocks noChangeShapeType="1"/>
            </p:cNvSpPr>
            <p:nvPr/>
          </p:nvSpPr>
          <p:spPr bwMode="auto">
            <a:xfrm flipV="1">
              <a:off x="3066" y="2307"/>
              <a:ext cx="241" cy="149"/>
            </a:xfrm>
            <a:prstGeom prst="line">
              <a:avLst/>
            </a:prstGeom>
            <a:noFill/>
            <a:ln w="28575">
              <a:solidFill>
                <a:schemeClr val="tx1"/>
              </a:solidFill>
              <a:round/>
              <a:headEnd/>
              <a:tailEnd/>
            </a:ln>
            <a:effectLst/>
          </p:spPr>
          <p:txBody>
            <a:bodyPr/>
            <a:lstStyle/>
            <a:p>
              <a:pPr>
                <a:defRPr/>
              </a:pPr>
              <a:endParaRPr lang="ru-RU" dirty="0"/>
            </a:p>
          </p:txBody>
        </p:sp>
        <p:sp>
          <p:nvSpPr>
            <p:cNvPr id="315403" name="Line 11"/>
            <p:cNvSpPr>
              <a:spLocks noChangeShapeType="1"/>
            </p:cNvSpPr>
            <p:nvPr/>
          </p:nvSpPr>
          <p:spPr bwMode="auto">
            <a:xfrm flipV="1">
              <a:off x="2600" y="2193"/>
              <a:ext cx="241" cy="149"/>
            </a:xfrm>
            <a:prstGeom prst="line">
              <a:avLst/>
            </a:prstGeom>
            <a:noFill/>
            <a:ln w="28575">
              <a:solidFill>
                <a:schemeClr val="tx1"/>
              </a:solidFill>
              <a:round/>
              <a:headEnd/>
              <a:tailEnd/>
            </a:ln>
            <a:effectLst/>
          </p:spPr>
          <p:txBody>
            <a:bodyPr/>
            <a:lstStyle/>
            <a:p>
              <a:pPr>
                <a:defRPr/>
              </a:pPr>
              <a:endParaRPr lang="ru-RU" dirty="0"/>
            </a:p>
          </p:txBody>
        </p:sp>
        <p:sp>
          <p:nvSpPr>
            <p:cNvPr id="315404" name="Line 12"/>
            <p:cNvSpPr>
              <a:spLocks noChangeShapeType="1"/>
            </p:cNvSpPr>
            <p:nvPr/>
          </p:nvSpPr>
          <p:spPr bwMode="auto">
            <a:xfrm flipV="1">
              <a:off x="2180" y="2094"/>
              <a:ext cx="241" cy="150"/>
            </a:xfrm>
            <a:prstGeom prst="line">
              <a:avLst/>
            </a:prstGeom>
            <a:noFill/>
            <a:ln w="28575">
              <a:solidFill>
                <a:schemeClr val="tx1"/>
              </a:solidFill>
              <a:round/>
              <a:headEnd/>
              <a:tailEnd/>
            </a:ln>
            <a:effectLst/>
          </p:spPr>
          <p:txBody>
            <a:bodyPr/>
            <a:lstStyle/>
            <a:p>
              <a:pPr>
                <a:defRPr/>
              </a:pPr>
              <a:endParaRPr lang="ru-RU" dirty="0"/>
            </a:p>
          </p:txBody>
        </p:sp>
        <p:pic>
          <p:nvPicPr>
            <p:cNvPr id="9230" name="Picture 13" descr="Computer_DesktopComputer01"/>
            <p:cNvPicPr>
              <a:picLocks noChangeAspect="1" noChangeArrowheads="1"/>
            </p:cNvPicPr>
            <p:nvPr/>
          </p:nvPicPr>
          <p:blipFill>
            <a:blip r:embed="rId4" cstate="print"/>
            <a:srcRect/>
            <a:stretch>
              <a:fillRect/>
            </a:stretch>
          </p:blipFill>
          <p:spPr bwMode="auto">
            <a:xfrm>
              <a:off x="2356" y="1563"/>
              <a:ext cx="397" cy="413"/>
            </a:xfrm>
            <a:prstGeom prst="rect">
              <a:avLst/>
            </a:prstGeom>
            <a:noFill/>
            <a:ln w="9525">
              <a:noFill/>
              <a:miter lim="800000"/>
              <a:headEnd/>
              <a:tailEnd/>
            </a:ln>
          </p:spPr>
        </p:pic>
        <p:pic>
          <p:nvPicPr>
            <p:cNvPr id="9231" name="Picture 14" descr="Computer_DesktopComputer01"/>
            <p:cNvPicPr>
              <a:picLocks noChangeAspect="1" noChangeArrowheads="1"/>
            </p:cNvPicPr>
            <p:nvPr/>
          </p:nvPicPr>
          <p:blipFill>
            <a:blip r:embed="rId4" cstate="print"/>
            <a:srcRect/>
            <a:stretch>
              <a:fillRect/>
            </a:stretch>
          </p:blipFill>
          <p:spPr bwMode="auto">
            <a:xfrm>
              <a:off x="2780" y="1668"/>
              <a:ext cx="397" cy="413"/>
            </a:xfrm>
            <a:prstGeom prst="rect">
              <a:avLst/>
            </a:prstGeom>
            <a:noFill/>
            <a:ln w="9525">
              <a:noFill/>
              <a:miter lim="800000"/>
              <a:headEnd/>
              <a:tailEnd/>
            </a:ln>
          </p:spPr>
        </p:pic>
        <p:pic>
          <p:nvPicPr>
            <p:cNvPr id="9232" name="Picture 15" descr="Computer_DesktopComputer01"/>
            <p:cNvPicPr>
              <a:picLocks noChangeAspect="1" noChangeArrowheads="1"/>
            </p:cNvPicPr>
            <p:nvPr/>
          </p:nvPicPr>
          <p:blipFill>
            <a:blip r:embed="rId5" cstate="print"/>
            <a:srcRect/>
            <a:stretch>
              <a:fillRect/>
            </a:stretch>
          </p:blipFill>
          <p:spPr bwMode="auto">
            <a:xfrm>
              <a:off x="3204" y="1793"/>
              <a:ext cx="398" cy="413"/>
            </a:xfrm>
            <a:prstGeom prst="rect">
              <a:avLst/>
            </a:prstGeom>
            <a:noFill/>
            <a:ln w="9525">
              <a:noFill/>
              <a:miter lim="800000"/>
              <a:headEnd/>
              <a:tailEnd/>
            </a:ln>
          </p:spPr>
        </p:pic>
        <p:pic>
          <p:nvPicPr>
            <p:cNvPr id="9233" name="Picture 16" descr="Server01"/>
            <p:cNvPicPr>
              <a:picLocks noChangeAspect="1" noChangeArrowheads="1"/>
            </p:cNvPicPr>
            <p:nvPr/>
          </p:nvPicPr>
          <p:blipFill>
            <a:blip r:embed="rId6" cstate="print"/>
            <a:srcRect/>
            <a:stretch>
              <a:fillRect/>
            </a:stretch>
          </p:blipFill>
          <p:spPr bwMode="auto">
            <a:xfrm>
              <a:off x="1972" y="2166"/>
              <a:ext cx="388" cy="424"/>
            </a:xfrm>
            <a:prstGeom prst="rect">
              <a:avLst/>
            </a:prstGeom>
            <a:noFill/>
            <a:ln w="9525">
              <a:noFill/>
              <a:miter lim="800000"/>
              <a:headEnd/>
              <a:tailEnd/>
            </a:ln>
          </p:spPr>
        </p:pic>
        <p:pic>
          <p:nvPicPr>
            <p:cNvPr id="9234" name="Picture 17" descr="Server01"/>
            <p:cNvPicPr>
              <a:picLocks noChangeAspect="1" noChangeArrowheads="1"/>
            </p:cNvPicPr>
            <p:nvPr/>
          </p:nvPicPr>
          <p:blipFill>
            <a:blip r:embed="rId6" cstate="print"/>
            <a:srcRect/>
            <a:stretch>
              <a:fillRect/>
            </a:stretch>
          </p:blipFill>
          <p:spPr bwMode="auto">
            <a:xfrm>
              <a:off x="2376" y="2282"/>
              <a:ext cx="388" cy="425"/>
            </a:xfrm>
            <a:prstGeom prst="rect">
              <a:avLst/>
            </a:prstGeom>
            <a:noFill/>
            <a:ln w="9525">
              <a:noFill/>
              <a:miter lim="800000"/>
              <a:headEnd/>
              <a:tailEnd/>
            </a:ln>
          </p:spPr>
        </p:pic>
        <p:pic>
          <p:nvPicPr>
            <p:cNvPr id="9235" name="Picture 18" descr="Server01"/>
            <p:cNvPicPr>
              <a:picLocks noChangeAspect="1" noChangeArrowheads="1"/>
            </p:cNvPicPr>
            <p:nvPr/>
          </p:nvPicPr>
          <p:blipFill>
            <a:blip r:embed="rId6" cstate="print"/>
            <a:srcRect/>
            <a:stretch>
              <a:fillRect/>
            </a:stretch>
          </p:blipFill>
          <p:spPr bwMode="auto">
            <a:xfrm>
              <a:off x="2807" y="2398"/>
              <a:ext cx="388" cy="425"/>
            </a:xfrm>
            <a:prstGeom prst="rect">
              <a:avLst/>
            </a:prstGeom>
            <a:noFill/>
            <a:ln w="9525">
              <a:noFill/>
              <a:miter lim="800000"/>
              <a:headEnd/>
              <a:tailEnd/>
            </a:ln>
          </p:spPr>
        </p:pic>
        <p:sp>
          <p:nvSpPr>
            <p:cNvPr id="315411" name="Line 19"/>
            <p:cNvSpPr>
              <a:spLocks noChangeShapeType="1"/>
            </p:cNvSpPr>
            <p:nvPr/>
          </p:nvSpPr>
          <p:spPr bwMode="auto">
            <a:xfrm>
              <a:off x="4204" y="1363"/>
              <a:ext cx="665" cy="179"/>
            </a:xfrm>
            <a:prstGeom prst="line">
              <a:avLst/>
            </a:prstGeom>
            <a:noFill/>
            <a:ln w="38100">
              <a:solidFill>
                <a:schemeClr val="tx1"/>
              </a:solidFill>
              <a:round/>
              <a:headEnd/>
              <a:tailEnd/>
            </a:ln>
            <a:effectLst/>
          </p:spPr>
          <p:txBody>
            <a:bodyPr/>
            <a:lstStyle/>
            <a:p>
              <a:pPr>
                <a:defRPr/>
              </a:pPr>
              <a:endParaRPr lang="ru-RU" dirty="0"/>
            </a:p>
          </p:txBody>
        </p:sp>
        <p:pic>
          <p:nvPicPr>
            <p:cNvPr id="9237" name="Picture 20" descr="Internet01"/>
            <p:cNvPicPr>
              <a:picLocks noChangeAspect="1" noChangeArrowheads="1"/>
            </p:cNvPicPr>
            <p:nvPr/>
          </p:nvPicPr>
          <p:blipFill>
            <a:blip r:embed="rId7" cstate="print"/>
            <a:srcRect/>
            <a:stretch>
              <a:fillRect/>
            </a:stretch>
          </p:blipFill>
          <p:spPr bwMode="auto">
            <a:xfrm>
              <a:off x="4090" y="1793"/>
              <a:ext cx="465" cy="465"/>
            </a:xfrm>
            <a:prstGeom prst="rect">
              <a:avLst/>
            </a:prstGeom>
            <a:noFill/>
            <a:ln w="9525">
              <a:noFill/>
              <a:miter lim="800000"/>
              <a:headEnd/>
              <a:tailEnd/>
            </a:ln>
          </p:spPr>
        </p:pic>
        <p:pic>
          <p:nvPicPr>
            <p:cNvPr id="9238" name="Picture 21" descr="Attacker01"/>
            <p:cNvPicPr>
              <a:picLocks noChangeAspect="1" noChangeArrowheads="1"/>
            </p:cNvPicPr>
            <p:nvPr/>
          </p:nvPicPr>
          <p:blipFill>
            <a:blip r:embed="rId8" cstate="print"/>
            <a:srcRect/>
            <a:stretch>
              <a:fillRect/>
            </a:stretch>
          </p:blipFill>
          <p:spPr bwMode="auto">
            <a:xfrm>
              <a:off x="3019" y="645"/>
              <a:ext cx="819" cy="715"/>
            </a:xfrm>
            <a:prstGeom prst="rect">
              <a:avLst/>
            </a:prstGeom>
            <a:noFill/>
            <a:ln w="9525">
              <a:noFill/>
              <a:miter lim="800000"/>
              <a:headEnd/>
              <a:tailEnd/>
            </a:ln>
          </p:spPr>
        </p:pic>
        <p:pic>
          <p:nvPicPr>
            <p:cNvPr id="9239" name="Picture 22" descr="Modem_Modem01"/>
            <p:cNvPicPr>
              <a:picLocks noChangeAspect="1" noChangeArrowheads="1"/>
            </p:cNvPicPr>
            <p:nvPr/>
          </p:nvPicPr>
          <p:blipFill>
            <a:blip r:embed="rId9" cstate="print"/>
            <a:srcRect/>
            <a:stretch>
              <a:fillRect/>
            </a:stretch>
          </p:blipFill>
          <p:spPr bwMode="auto">
            <a:xfrm>
              <a:off x="3885" y="1207"/>
              <a:ext cx="577" cy="361"/>
            </a:xfrm>
            <a:prstGeom prst="rect">
              <a:avLst/>
            </a:prstGeom>
            <a:noFill/>
            <a:ln w="9525">
              <a:noFill/>
              <a:miter lim="800000"/>
              <a:headEnd/>
              <a:tailEnd/>
            </a:ln>
          </p:spPr>
        </p:pic>
        <p:pic>
          <p:nvPicPr>
            <p:cNvPr id="9240" name="Picture 23" descr="Office_MainOffice01"/>
            <p:cNvPicPr>
              <a:picLocks noChangeAspect="1" noChangeArrowheads="1"/>
            </p:cNvPicPr>
            <p:nvPr/>
          </p:nvPicPr>
          <p:blipFill>
            <a:blip r:embed="rId10" cstate="print"/>
            <a:srcRect/>
            <a:stretch>
              <a:fillRect/>
            </a:stretch>
          </p:blipFill>
          <p:spPr bwMode="auto">
            <a:xfrm>
              <a:off x="752" y="1109"/>
              <a:ext cx="674" cy="814"/>
            </a:xfrm>
            <a:prstGeom prst="rect">
              <a:avLst/>
            </a:prstGeom>
            <a:noFill/>
            <a:ln w="9525">
              <a:noFill/>
              <a:miter lim="800000"/>
              <a:headEnd/>
              <a:tailEnd/>
            </a:ln>
          </p:spPr>
        </p:pic>
        <p:pic>
          <p:nvPicPr>
            <p:cNvPr id="9241" name="Picture 24" descr="Computer_DesktopComputer01"/>
            <p:cNvPicPr>
              <a:picLocks noChangeAspect="1" noChangeArrowheads="1"/>
            </p:cNvPicPr>
            <p:nvPr/>
          </p:nvPicPr>
          <p:blipFill>
            <a:blip r:embed="rId11" cstate="print"/>
            <a:srcRect/>
            <a:stretch>
              <a:fillRect/>
            </a:stretch>
          </p:blipFill>
          <p:spPr bwMode="auto">
            <a:xfrm>
              <a:off x="4536" y="1293"/>
              <a:ext cx="621" cy="696"/>
            </a:xfrm>
            <a:prstGeom prst="rect">
              <a:avLst/>
            </a:prstGeom>
            <a:noFill/>
            <a:ln w="9525">
              <a:noFill/>
              <a:miter lim="800000"/>
              <a:headEnd/>
              <a:tailEnd/>
            </a:ln>
          </p:spPr>
        </p:pic>
        <p:pic>
          <p:nvPicPr>
            <p:cNvPr id="9242" name="Picture 25" descr="Computer_DesktopComputer01"/>
            <p:cNvPicPr>
              <a:picLocks noChangeAspect="1" noChangeArrowheads="1"/>
            </p:cNvPicPr>
            <p:nvPr/>
          </p:nvPicPr>
          <p:blipFill>
            <a:blip r:embed="rId11" cstate="print"/>
            <a:srcRect/>
            <a:stretch>
              <a:fillRect/>
            </a:stretch>
          </p:blipFill>
          <p:spPr bwMode="auto">
            <a:xfrm>
              <a:off x="3178" y="3357"/>
              <a:ext cx="621" cy="696"/>
            </a:xfrm>
            <a:prstGeom prst="rect">
              <a:avLst/>
            </a:prstGeom>
            <a:noFill/>
            <a:ln w="9525">
              <a:noFill/>
              <a:miter lim="800000"/>
              <a:headEnd/>
              <a:tailEnd/>
            </a:ln>
          </p:spPr>
        </p:pic>
        <p:grpSp>
          <p:nvGrpSpPr>
            <p:cNvPr id="9243" name="Group 26"/>
            <p:cNvGrpSpPr>
              <a:grpSpLocks/>
            </p:cNvGrpSpPr>
            <p:nvPr/>
          </p:nvGrpSpPr>
          <p:grpSpPr bwMode="auto">
            <a:xfrm rot="-1569703">
              <a:off x="3143" y="3098"/>
              <a:ext cx="259" cy="158"/>
              <a:chOff x="3975" y="3261"/>
              <a:chExt cx="68" cy="149"/>
            </a:xfrm>
          </p:grpSpPr>
          <p:sp>
            <p:nvSpPr>
              <p:cNvPr id="315419" name="Freeform 27"/>
              <p:cNvSpPr>
                <a:spLocks/>
              </p:cNvSpPr>
              <p:nvPr/>
            </p:nvSpPr>
            <p:spPr bwMode="auto">
              <a:xfrm>
                <a:off x="3980" y="3260"/>
                <a:ext cx="55" cy="149"/>
              </a:xfrm>
              <a:custGeom>
                <a:avLst/>
                <a:gdLst/>
                <a:ahLst/>
                <a:cxnLst>
                  <a:cxn ang="0">
                    <a:pos x="0" y="113"/>
                  </a:cxn>
                  <a:cxn ang="0">
                    <a:pos x="0" y="14"/>
                  </a:cxn>
                  <a:cxn ang="0">
                    <a:pos x="28" y="0"/>
                  </a:cxn>
                  <a:cxn ang="0">
                    <a:pos x="28" y="50"/>
                  </a:cxn>
                  <a:cxn ang="0">
                    <a:pos x="55" y="35"/>
                  </a:cxn>
                  <a:cxn ang="0">
                    <a:pos x="55" y="135"/>
                  </a:cxn>
                  <a:cxn ang="0">
                    <a:pos x="27" y="149"/>
                  </a:cxn>
                  <a:cxn ang="0">
                    <a:pos x="27" y="101"/>
                  </a:cxn>
                  <a:cxn ang="0">
                    <a:pos x="0" y="113"/>
                  </a:cxn>
                </a:cxnLst>
                <a:rect l="0" t="0" r="r" b="b"/>
                <a:pathLst>
                  <a:path w="55" h="149">
                    <a:moveTo>
                      <a:pt x="0" y="113"/>
                    </a:moveTo>
                    <a:lnTo>
                      <a:pt x="0" y="14"/>
                    </a:lnTo>
                    <a:lnTo>
                      <a:pt x="28" y="0"/>
                    </a:lnTo>
                    <a:lnTo>
                      <a:pt x="28" y="50"/>
                    </a:lnTo>
                    <a:lnTo>
                      <a:pt x="55" y="35"/>
                    </a:lnTo>
                    <a:lnTo>
                      <a:pt x="55" y="135"/>
                    </a:lnTo>
                    <a:lnTo>
                      <a:pt x="27" y="149"/>
                    </a:lnTo>
                    <a:lnTo>
                      <a:pt x="27" y="101"/>
                    </a:lnTo>
                    <a:lnTo>
                      <a:pt x="0" y="113"/>
                    </a:lnTo>
                    <a:close/>
                  </a:path>
                </a:pathLst>
              </a:custGeom>
              <a:solidFill>
                <a:srgbClr val="FD3323"/>
              </a:solidFill>
              <a:ln w="9525" cap="flat" cmpd="sng">
                <a:noFill/>
                <a:prstDash val="solid"/>
                <a:round/>
                <a:headEnd/>
                <a:tailEnd/>
              </a:ln>
              <a:effectLst/>
            </p:spPr>
            <p:txBody>
              <a:bodyPr wrap="none" anchor="ctr"/>
              <a:lstStyle/>
              <a:p>
                <a:pPr>
                  <a:defRPr/>
                </a:pPr>
                <a:endParaRPr lang="ru-RU" dirty="0"/>
              </a:p>
            </p:txBody>
          </p:sp>
          <p:sp>
            <p:nvSpPr>
              <p:cNvPr id="315420" name="Freeform 28"/>
              <p:cNvSpPr>
                <a:spLocks/>
              </p:cNvSpPr>
              <p:nvPr/>
            </p:nvSpPr>
            <p:spPr bwMode="auto">
              <a:xfrm>
                <a:off x="3980" y="3264"/>
                <a:ext cx="57" cy="48"/>
              </a:xfrm>
              <a:custGeom>
                <a:avLst/>
                <a:gdLst/>
                <a:ahLst/>
                <a:cxnLst>
                  <a:cxn ang="0">
                    <a:pos x="0" y="14"/>
                  </a:cxn>
                  <a:cxn ang="0">
                    <a:pos x="28" y="0"/>
                  </a:cxn>
                  <a:cxn ang="0">
                    <a:pos x="28" y="48"/>
                  </a:cxn>
                  <a:cxn ang="0">
                    <a:pos x="57" y="35"/>
                  </a:cxn>
                </a:cxnLst>
                <a:rect l="0" t="0" r="r" b="b"/>
                <a:pathLst>
                  <a:path w="57" h="48">
                    <a:moveTo>
                      <a:pt x="0" y="14"/>
                    </a:moveTo>
                    <a:lnTo>
                      <a:pt x="28" y="0"/>
                    </a:lnTo>
                    <a:lnTo>
                      <a:pt x="28" y="48"/>
                    </a:lnTo>
                    <a:lnTo>
                      <a:pt x="57" y="35"/>
                    </a:lnTo>
                  </a:path>
                </a:pathLst>
              </a:custGeom>
              <a:noFill/>
              <a:ln w="9525">
                <a:solidFill>
                  <a:schemeClr val="tx1"/>
                </a:solidFill>
                <a:round/>
                <a:headEnd/>
                <a:tailEnd/>
              </a:ln>
              <a:effectLst/>
            </p:spPr>
            <p:txBody>
              <a:bodyPr/>
              <a:lstStyle/>
              <a:p>
                <a:pPr>
                  <a:defRPr/>
                </a:pPr>
                <a:endParaRPr lang="ru-RU" dirty="0"/>
              </a:p>
            </p:txBody>
          </p:sp>
          <p:sp>
            <p:nvSpPr>
              <p:cNvPr id="315421" name="Freeform 29"/>
              <p:cNvSpPr>
                <a:spLocks/>
              </p:cNvSpPr>
              <p:nvPr/>
            </p:nvSpPr>
            <p:spPr bwMode="auto">
              <a:xfrm>
                <a:off x="3975" y="3356"/>
                <a:ext cx="68" cy="48"/>
              </a:xfrm>
              <a:custGeom>
                <a:avLst/>
                <a:gdLst/>
                <a:ahLst/>
                <a:cxnLst>
                  <a:cxn ang="0">
                    <a:pos x="0" y="14"/>
                  </a:cxn>
                  <a:cxn ang="0">
                    <a:pos x="33" y="0"/>
                  </a:cxn>
                  <a:cxn ang="0">
                    <a:pos x="33" y="48"/>
                  </a:cxn>
                  <a:cxn ang="0">
                    <a:pos x="68" y="32"/>
                  </a:cxn>
                </a:cxnLst>
                <a:rect l="0" t="0" r="r" b="b"/>
                <a:pathLst>
                  <a:path w="68" h="48">
                    <a:moveTo>
                      <a:pt x="0" y="14"/>
                    </a:moveTo>
                    <a:lnTo>
                      <a:pt x="33" y="0"/>
                    </a:lnTo>
                    <a:lnTo>
                      <a:pt x="33" y="48"/>
                    </a:lnTo>
                    <a:lnTo>
                      <a:pt x="68" y="32"/>
                    </a:lnTo>
                  </a:path>
                </a:pathLst>
              </a:custGeom>
              <a:noFill/>
              <a:ln w="9525">
                <a:solidFill>
                  <a:schemeClr val="tx1"/>
                </a:solidFill>
                <a:round/>
                <a:headEnd/>
                <a:tailEnd/>
              </a:ln>
              <a:effectLst/>
            </p:spPr>
            <p:txBody>
              <a:bodyPr/>
              <a:lstStyle/>
              <a:p>
                <a:pPr>
                  <a:defRPr/>
                </a:pPr>
                <a:endParaRPr lang="ru-RU" dirty="0"/>
              </a:p>
            </p:txBody>
          </p:sp>
        </p:grpSp>
        <p:sp>
          <p:nvSpPr>
            <p:cNvPr id="9244" name="Text Box 30"/>
            <p:cNvSpPr txBox="1">
              <a:spLocks noChangeArrowheads="1"/>
            </p:cNvSpPr>
            <p:nvPr/>
          </p:nvSpPr>
          <p:spPr bwMode="auto">
            <a:xfrm>
              <a:off x="3391" y="3038"/>
              <a:ext cx="116" cy="231"/>
            </a:xfrm>
            <a:prstGeom prst="rect">
              <a:avLst/>
            </a:prstGeom>
            <a:noFill/>
            <a:ln w="9525">
              <a:noFill/>
              <a:miter lim="800000"/>
              <a:headEnd/>
              <a:tailEnd/>
            </a:ln>
          </p:spPr>
          <p:txBody>
            <a:bodyPr wrap="none">
              <a:spAutoFit/>
            </a:bodyPr>
            <a:lstStyle/>
            <a:p>
              <a:pPr eaLnBrk="0" hangingPunct="0"/>
              <a:endParaRPr lang="en-US" sz="1800" b="1" baseline="0">
                <a:solidFill>
                  <a:schemeClr val="tx1"/>
                </a:solidFill>
                <a:effectLst/>
                <a:latin typeface="Arial Narrow" pitchFamily="34" charset="0"/>
              </a:endParaRPr>
            </a:p>
          </p:txBody>
        </p:sp>
        <p:pic>
          <p:nvPicPr>
            <p:cNvPr id="9245" name="Picture 31" descr="Computer_DesktopComputer01"/>
            <p:cNvPicPr>
              <a:picLocks noChangeAspect="1" noChangeArrowheads="1"/>
            </p:cNvPicPr>
            <p:nvPr/>
          </p:nvPicPr>
          <p:blipFill>
            <a:blip r:embed="rId11" cstate="print"/>
            <a:srcRect/>
            <a:stretch>
              <a:fillRect/>
            </a:stretch>
          </p:blipFill>
          <p:spPr bwMode="auto">
            <a:xfrm>
              <a:off x="2070" y="3372"/>
              <a:ext cx="621" cy="696"/>
            </a:xfrm>
            <a:prstGeom prst="rect">
              <a:avLst/>
            </a:prstGeom>
            <a:noFill/>
            <a:ln w="9525">
              <a:noFill/>
              <a:miter lim="800000"/>
              <a:headEnd/>
              <a:tailEnd/>
            </a:ln>
          </p:spPr>
        </p:pic>
        <p:pic>
          <p:nvPicPr>
            <p:cNvPr id="9246" name="Picture 32" descr="Virus01"/>
            <p:cNvPicPr>
              <a:picLocks noChangeAspect="1" noChangeArrowheads="1"/>
            </p:cNvPicPr>
            <p:nvPr/>
          </p:nvPicPr>
          <p:blipFill>
            <a:blip r:embed="rId12" cstate="print"/>
            <a:srcRect/>
            <a:stretch>
              <a:fillRect/>
            </a:stretch>
          </p:blipFill>
          <p:spPr bwMode="auto">
            <a:xfrm>
              <a:off x="1948" y="3212"/>
              <a:ext cx="414" cy="653"/>
            </a:xfrm>
            <a:prstGeom prst="rect">
              <a:avLst/>
            </a:prstGeom>
            <a:noFill/>
            <a:ln w="9525">
              <a:noFill/>
              <a:miter lim="800000"/>
              <a:headEnd/>
              <a:tailEnd/>
            </a:ln>
          </p:spPr>
        </p:pic>
        <p:pic>
          <p:nvPicPr>
            <p:cNvPr id="9247" name="Picture 33" descr="RAS Connection-org"/>
            <p:cNvPicPr>
              <a:picLocks noChangeAspect="1" noChangeArrowheads="1"/>
            </p:cNvPicPr>
            <p:nvPr/>
          </p:nvPicPr>
          <p:blipFill>
            <a:blip r:embed="rId13" cstate="print"/>
            <a:srcRect/>
            <a:stretch>
              <a:fillRect/>
            </a:stretch>
          </p:blipFill>
          <p:spPr bwMode="auto">
            <a:xfrm rot="-925330">
              <a:off x="2116" y="2745"/>
              <a:ext cx="507" cy="749"/>
            </a:xfrm>
            <a:prstGeom prst="rect">
              <a:avLst/>
            </a:prstGeom>
            <a:noFill/>
            <a:ln w="9525">
              <a:noFill/>
              <a:miter lim="800000"/>
              <a:headEnd/>
              <a:tailEnd/>
            </a:ln>
          </p:spPr>
        </p:pic>
        <p:pic>
          <p:nvPicPr>
            <p:cNvPr id="9248" name="Picture 34" descr="RAS Connection-org"/>
            <p:cNvPicPr>
              <a:picLocks noChangeAspect="1" noChangeArrowheads="1"/>
            </p:cNvPicPr>
            <p:nvPr/>
          </p:nvPicPr>
          <p:blipFill>
            <a:blip r:embed="rId14" cstate="print"/>
            <a:srcRect/>
            <a:stretch>
              <a:fillRect/>
            </a:stretch>
          </p:blipFill>
          <p:spPr bwMode="auto">
            <a:xfrm rot="-638122">
              <a:off x="1272" y="1521"/>
              <a:ext cx="701" cy="475"/>
            </a:xfrm>
            <a:prstGeom prst="rect">
              <a:avLst/>
            </a:prstGeom>
            <a:noFill/>
            <a:ln w="9525">
              <a:noFill/>
              <a:miter lim="800000"/>
              <a:headEnd/>
              <a:tailEnd/>
            </a:ln>
          </p:spPr>
        </p:pic>
        <p:sp>
          <p:nvSpPr>
            <p:cNvPr id="315427" name="Text Box 35"/>
            <p:cNvSpPr txBox="1">
              <a:spLocks noChangeArrowheads="1"/>
            </p:cNvSpPr>
            <p:nvPr/>
          </p:nvSpPr>
          <p:spPr bwMode="auto">
            <a:xfrm>
              <a:off x="1404" y="1079"/>
              <a:ext cx="1233" cy="442"/>
            </a:xfrm>
            <a:prstGeom prst="rect">
              <a:avLst/>
            </a:prstGeom>
            <a:noFill/>
            <a:ln w="9525">
              <a:noFill/>
              <a:miter lim="800000"/>
              <a:headEnd/>
              <a:tailEnd/>
            </a:ln>
            <a:effectLst/>
          </p:spPr>
          <p:txBody>
            <a:bodyPr wrap="none">
              <a:spAutoFit/>
            </a:bodyPr>
            <a:lstStyle/>
            <a:p>
              <a:pPr>
                <a:defRPr/>
              </a:pPr>
              <a:r>
                <a:rPr lang="ru-RU" sz="2000" b="1" baseline="0" dirty="0">
                  <a:solidFill>
                    <a:schemeClr val="tx2"/>
                  </a:solidFill>
                  <a:effectLst/>
                  <a:latin typeface="Arial Narrow" pitchFamily="34" charset="0"/>
                </a:rPr>
                <a:t>Организованные</a:t>
              </a:r>
            </a:p>
            <a:p>
              <a:pPr>
                <a:defRPr/>
              </a:pPr>
              <a:r>
                <a:rPr lang="ru-RU" sz="2000" b="1" baseline="0" dirty="0">
                  <a:solidFill>
                    <a:schemeClr val="tx2"/>
                  </a:solidFill>
                  <a:effectLst/>
                  <a:latin typeface="Arial Narrow" pitchFamily="34" charset="0"/>
                </a:rPr>
                <a:t> атаки</a:t>
              </a:r>
              <a:endParaRPr lang="en-US" sz="2000" b="1" baseline="0" dirty="0">
                <a:solidFill>
                  <a:schemeClr val="tx2"/>
                </a:solidFill>
                <a:effectLst>
                  <a:outerShdw blurRad="38100" dist="38100" dir="2700000" algn="tl">
                    <a:srgbClr val="000000"/>
                  </a:outerShdw>
                </a:effectLst>
                <a:latin typeface="Arial Narrow" pitchFamily="34" charset="0"/>
              </a:endParaRPr>
            </a:p>
          </p:txBody>
        </p:sp>
        <p:sp>
          <p:nvSpPr>
            <p:cNvPr id="9250" name="Text Box 36"/>
            <p:cNvSpPr txBox="1">
              <a:spLocks noChangeArrowheads="1"/>
            </p:cNvSpPr>
            <p:nvPr/>
          </p:nvSpPr>
          <p:spPr bwMode="auto">
            <a:xfrm>
              <a:off x="410" y="2266"/>
              <a:ext cx="1233" cy="404"/>
            </a:xfrm>
            <a:prstGeom prst="rect">
              <a:avLst/>
            </a:prstGeom>
            <a:noFill/>
            <a:ln w="9525">
              <a:noFill/>
              <a:miter lim="800000"/>
              <a:headEnd/>
              <a:tailEnd/>
            </a:ln>
          </p:spPr>
          <p:txBody>
            <a:bodyPr>
              <a:spAutoFit/>
            </a:bodyPr>
            <a:lstStyle/>
            <a:p>
              <a:pPr algn="r" eaLnBrk="0" hangingPunct="0"/>
              <a:r>
                <a:rPr lang="ru-RU" sz="1800" b="1" baseline="0">
                  <a:solidFill>
                    <a:schemeClr val="tx1"/>
                  </a:solidFill>
                  <a:effectLst/>
                  <a:latin typeface="Arial Narrow" pitchFamily="34" charset="0"/>
                </a:rPr>
                <a:t>Защищенные данные</a:t>
              </a:r>
              <a:endParaRPr lang="en-US" sz="1800" b="1" baseline="0">
                <a:solidFill>
                  <a:schemeClr val="tx1"/>
                </a:solidFill>
                <a:effectLst/>
                <a:latin typeface="Arial Narrow" pitchFamily="34" charset="0"/>
              </a:endParaRPr>
            </a:p>
          </p:txBody>
        </p:sp>
        <p:sp>
          <p:nvSpPr>
            <p:cNvPr id="9251" name="Text Box 37"/>
            <p:cNvSpPr txBox="1">
              <a:spLocks noChangeArrowheads="1"/>
            </p:cNvSpPr>
            <p:nvPr/>
          </p:nvSpPr>
          <p:spPr bwMode="auto">
            <a:xfrm>
              <a:off x="154" y="2936"/>
              <a:ext cx="1410" cy="634"/>
            </a:xfrm>
            <a:prstGeom prst="rect">
              <a:avLst/>
            </a:prstGeom>
            <a:noFill/>
            <a:ln w="9525">
              <a:noFill/>
              <a:miter lim="800000"/>
              <a:headEnd/>
              <a:tailEnd/>
            </a:ln>
          </p:spPr>
          <p:txBody>
            <a:bodyPr>
              <a:spAutoFit/>
            </a:bodyPr>
            <a:lstStyle/>
            <a:p>
              <a:pPr algn="ctr"/>
              <a:r>
                <a:rPr lang="ru-RU" sz="2000" b="1" baseline="0">
                  <a:solidFill>
                    <a:schemeClr val="tx2"/>
                  </a:solidFill>
                  <a:effectLst/>
                  <a:latin typeface="Arial Narrow" pitchFamily="34" charset="0"/>
                </a:rPr>
                <a:t>Непреднамеренная утечка информации</a:t>
              </a:r>
              <a:endParaRPr lang="en-US" sz="2000" b="1" baseline="0">
                <a:solidFill>
                  <a:schemeClr val="tx2"/>
                </a:solidFill>
                <a:effectLst/>
                <a:latin typeface="Arial Narrow" pitchFamily="34" charset="0"/>
              </a:endParaRPr>
            </a:p>
          </p:txBody>
        </p:sp>
        <p:sp>
          <p:nvSpPr>
            <p:cNvPr id="9252" name="Text Box 38"/>
            <p:cNvSpPr txBox="1">
              <a:spLocks noChangeArrowheads="1"/>
            </p:cNvSpPr>
            <p:nvPr/>
          </p:nvSpPr>
          <p:spPr bwMode="auto">
            <a:xfrm>
              <a:off x="4152" y="2117"/>
              <a:ext cx="1595" cy="442"/>
            </a:xfrm>
            <a:prstGeom prst="rect">
              <a:avLst/>
            </a:prstGeom>
            <a:noFill/>
            <a:ln w="9525">
              <a:noFill/>
              <a:miter lim="800000"/>
              <a:headEnd/>
              <a:tailEnd/>
            </a:ln>
          </p:spPr>
          <p:txBody>
            <a:bodyPr wrap="none">
              <a:spAutoFit/>
            </a:bodyPr>
            <a:lstStyle/>
            <a:p>
              <a:pPr algn="ctr"/>
              <a:r>
                <a:rPr lang="ru-RU" sz="2000" b="1" baseline="0">
                  <a:solidFill>
                    <a:schemeClr val="tx2"/>
                  </a:solidFill>
                  <a:effectLst/>
                  <a:latin typeface="Arial Narrow" pitchFamily="34" charset="0"/>
                </a:rPr>
                <a:t>Автоматизированные </a:t>
              </a:r>
            </a:p>
            <a:p>
              <a:pPr algn="ctr"/>
              <a:r>
                <a:rPr lang="ru-RU" sz="2000" b="1" baseline="0">
                  <a:solidFill>
                    <a:schemeClr val="tx2"/>
                  </a:solidFill>
                  <a:effectLst/>
                  <a:latin typeface="Arial Narrow" pitchFamily="34" charset="0"/>
                </a:rPr>
                <a:t>атаки</a:t>
              </a:r>
              <a:endParaRPr lang="en-US" sz="2000" b="1" baseline="0">
                <a:solidFill>
                  <a:schemeClr val="tx2"/>
                </a:solidFill>
                <a:effectLst/>
                <a:latin typeface="Arial Narrow" pitchFamily="34" charset="0"/>
              </a:endParaRPr>
            </a:p>
          </p:txBody>
        </p:sp>
        <p:sp>
          <p:nvSpPr>
            <p:cNvPr id="9253" name="Text Box 39"/>
            <p:cNvSpPr txBox="1">
              <a:spLocks noChangeArrowheads="1"/>
            </p:cNvSpPr>
            <p:nvPr/>
          </p:nvSpPr>
          <p:spPr bwMode="auto">
            <a:xfrm>
              <a:off x="2959" y="1335"/>
              <a:ext cx="953" cy="442"/>
            </a:xfrm>
            <a:prstGeom prst="rect">
              <a:avLst/>
            </a:prstGeom>
            <a:noFill/>
            <a:ln w="9525">
              <a:noFill/>
              <a:miter lim="800000"/>
              <a:headEnd/>
              <a:tailEnd/>
            </a:ln>
          </p:spPr>
          <p:txBody>
            <a:bodyPr wrap="none">
              <a:spAutoFit/>
            </a:bodyPr>
            <a:lstStyle/>
            <a:p>
              <a:pPr algn="ctr"/>
              <a:r>
                <a:rPr lang="ru-RU" sz="2000" b="1" baseline="0">
                  <a:solidFill>
                    <a:schemeClr val="tx2"/>
                  </a:solidFill>
                  <a:effectLst/>
                  <a:latin typeface="Arial Narrow" pitchFamily="34" charset="0"/>
                </a:rPr>
                <a:t>Индив. </a:t>
              </a:r>
            </a:p>
            <a:p>
              <a:pPr algn="ctr"/>
              <a:r>
                <a:rPr lang="ru-RU" sz="2000" b="1" baseline="0">
                  <a:solidFill>
                    <a:schemeClr val="tx2"/>
                  </a:solidFill>
                  <a:effectLst/>
                  <a:latin typeface="Arial Narrow" pitchFamily="34" charset="0"/>
                </a:rPr>
                <a:t>нападающие</a:t>
              </a:r>
              <a:endParaRPr lang="en-US" sz="2000" b="1" baseline="0">
                <a:solidFill>
                  <a:schemeClr val="tx2"/>
                </a:solidFill>
                <a:effectLst/>
                <a:latin typeface="Arial Narrow" pitchFamily="34" charset="0"/>
              </a:endParaRPr>
            </a:p>
          </p:txBody>
        </p:sp>
        <p:pic>
          <p:nvPicPr>
            <p:cNvPr id="9254" name="Picture 40" descr="RAS Connection-org"/>
            <p:cNvPicPr>
              <a:picLocks noChangeAspect="1" noChangeArrowheads="1"/>
            </p:cNvPicPr>
            <p:nvPr/>
          </p:nvPicPr>
          <p:blipFill>
            <a:blip r:embed="rId13" cstate="print"/>
            <a:srcRect/>
            <a:stretch>
              <a:fillRect/>
            </a:stretch>
          </p:blipFill>
          <p:spPr bwMode="auto">
            <a:xfrm>
              <a:off x="2766" y="1079"/>
              <a:ext cx="500" cy="739"/>
            </a:xfrm>
            <a:prstGeom prst="rect">
              <a:avLst/>
            </a:prstGeom>
            <a:noFill/>
            <a:ln w="9525">
              <a:noFill/>
              <a:miter lim="800000"/>
              <a:headEnd/>
              <a:tailEnd/>
            </a:ln>
          </p:spPr>
        </p:pic>
        <p:pic>
          <p:nvPicPr>
            <p:cNvPr id="9255" name="Picture 41" descr="Database01"/>
            <p:cNvPicPr>
              <a:picLocks noChangeAspect="1" noChangeArrowheads="1"/>
            </p:cNvPicPr>
            <p:nvPr/>
          </p:nvPicPr>
          <p:blipFill>
            <a:blip r:embed="rId15" cstate="print"/>
            <a:srcRect/>
            <a:stretch>
              <a:fillRect/>
            </a:stretch>
          </p:blipFill>
          <p:spPr bwMode="auto">
            <a:xfrm>
              <a:off x="1597" y="2497"/>
              <a:ext cx="412" cy="332"/>
            </a:xfrm>
            <a:prstGeom prst="rect">
              <a:avLst/>
            </a:prstGeom>
            <a:noFill/>
            <a:ln w="9525">
              <a:noFill/>
              <a:miter lim="800000"/>
              <a:headEnd/>
              <a:tailEnd/>
            </a:ln>
          </p:spPr>
        </p:pic>
        <p:pic>
          <p:nvPicPr>
            <p:cNvPr id="9256" name="Picture 42" descr="Folder_FolderOpenWithDocumentWriting01"/>
            <p:cNvPicPr>
              <a:picLocks noChangeAspect="1" noChangeArrowheads="1"/>
            </p:cNvPicPr>
            <p:nvPr/>
          </p:nvPicPr>
          <p:blipFill>
            <a:blip r:embed="rId16" cstate="print"/>
            <a:srcRect/>
            <a:stretch>
              <a:fillRect/>
            </a:stretch>
          </p:blipFill>
          <p:spPr bwMode="auto">
            <a:xfrm>
              <a:off x="1592" y="2271"/>
              <a:ext cx="347" cy="402"/>
            </a:xfrm>
            <a:prstGeom prst="rect">
              <a:avLst/>
            </a:prstGeom>
            <a:noFill/>
            <a:ln w="9525">
              <a:noFill/>
              <a:miter lim="800000"/>
              <a:headEnd/>
              <a:tailEnd/>
            </a:ln>
          </p:spPr>
        </p:pic>
        <p:sp>
          <p:nvSpPr>
            <p:cNvPr id="9257" name="Text Box 43"/>
            <p:cNvSpPr txBox="1">
              <a:spLocks noChangeArrowheads="1"/>
            </p:cNvSpPr>
            <p:nvPr/>
          </p:nvSpPr>
          <p:spPr bwMode="auto">
            <a:xfrm>
              <a:off x="886" y="3502"/>
              <a:ext cx="1100" cy="1018"/>
            </a:xfrm>
            <a:prstGeom prst="rect">
              <a:avLst/>
            </a:prstGeom>
            <a:noFill/>
            <a:ln w="9525">
              <a:noFill/>
              <a:miter lim="800000"/>
              <a:headEnd/>
              <a:tailEnd/>
            </a:ln>
          </p:spPr>
          <p:txBody>
            <a:bodyPr>
              <a:spAutoFit/>
            </a:bodyPr>
            <a:lstStyle/>
            <a:p>
              <a:pPr algn="r"/>
              <a:r>
                <a:rPr lang="ru-RU" sz="2000" b="1" baseline="0">
                  <a:solidFill>
                    <a:schemeClr val="tx2"/>
                  </a:solidFill>
                  <a:effectLst/>
                  <a:latin typeface="Arial Narrow" pitchFamily="34" charset="0"/>
                </a:rPr>
                <a:t>Вирусы</a:t>
              </a:r>
              <a:r>
                <a:rPr lang="en-US" sz="2000" b="1" baseline="0">
                  <a:solidFill>
                    <a:schemeClr val="tx2"/>
                  </a:solidFill>
                  <a:effectLst/>
                  <a:latin typeface="Arial Narrow" pitchFamily="34" charset="0"/>
                </a:rPr>
                <a:t>, </a:t>
              </a:r>
              <a:br>
                <a:rPr lang="en-US" sz="2000" b="1" baseline="0">
                  <a:solidFill>
                    <a:schemeClr val="tx2"/>
                  </a:solidFill>
                  <a:effectLst/>
                  <a:latin typeface="Arial Narrow" pitchFamily="34" charset="0"/>
                </a:rPr>
              </a:br>
              <a:r>
                <a:rPr lang="ru-RU" sz="2000" b="1" baseline="0">
                  <a:solidFill>
                    <a:schemeClr val="tx2"/>
                  </a:solidFill>
                  <a:effectLst/>
                  <a:latin typeface="Arial Narrow" pitchFamily="34" charset="0"/>
                </a:rPr>
                <a:t>Троянские кони,</a:t>
              </a:r>
            </a:p>
            <a:p>
              <a:pPr algn="r"/>
              <a:r>
                <a:rPr lang="ru-RU" sz="2000" b="1" baseline="0">
                  <a:solidFill>
                    <a:schemeClr val="tx2"/>
                  </a:solidFill>
                  <a:effectLst/>
                  <a:latin typeface="Arial Narrow" pitchFamily="34" charset="0"/>
                </a:rPr>
                <a:t>Размн. вирусы</a:t>
              </a:r>
              <a:r>
                <a:rPr lang="en-US" sz="2000" b="1" baseline="0">
                  <a:solidFill>
                    <a:schemeClr val="tx2"/>
                  </a:solidFill>
                  <a:effectLst/>
                  <a:latin typeface="Arial Narrow" pitchFamily="34" charset="0"/>
                </a:rPr>
                <a:t> </a:t>
              </a:r>
              <a:br>
                <a:rPr lang="en-US" sz="2000" b="1" baseline="0">
                  <a:solidFill>
                    <a:schemeClr val="tx2"/>
                  </a:solidFill>
                  <a:effectLst/>
                  <a:latin typeface="Arial Narrow" pitchFamily="34" charset="0"/>
                </a:rPr>
              </a:br>
              <a:endParaRPr lang="en-US" sz="2000" b="1" baseline="0">
                <a:solidFill>
                  <a:schemeClr val="tx2"/>
                </a:solidFill>
                <a:effectLst/>
                <a:latin typeface="Arial Narrow" pitchFamily="34" charset="0"/>
              </a:endParaRPr>
            </a:p>
          </p:txBody>
        </p:sp>
        <p:sp>
          <p:nvSpPr>
            <p:cNvPr id="9258" name="Text Box 44"/>
            <p:cNvSpPr txBox="1">
              <a:spLocks noChangeArrowheads="1"/>
            </p:cNvSpPr>
            <p:nvPr/>
          </p:nvSpPr>
          <p:spPr bwMode="auto">
            <a:xfrm>
              <a:off x="3749" y="3302"/>
              <a:ext cx="1126" cy="634"/>
            </a:xfrm>
            <a:prstGeom prst="rect">
              <a:avLst/>
            </a:prstGeom>
            <a:noFill/>
            <a:ln w="9525">
              <a:noFill/>
              <a:miter lim="800000"/>
              <a:headEnd/>
              <a:tailEnd/>
            </a:ln>
          </p:spPr>
          <p:txBody>
            <a:bodyPr>
              <a:spAutoFit/>
            </a:bodyPr>
            <a:lstStyle/>
            <a:p>
              <a:r>
                <a:rPr lang="ru-RU" sz="2000" b="1" baseline="0">
                  <a:solidFill>
                    <a:schemeClr val="tx2"/>
                  </a:solidFill>
                  <a:effectLst/>
                  <a:latin typeface="Arial Narrow" pitchFamily="34" charset="0"/>
                </a:rPr>
                <a:t>Отказ в обслуживании</a:t>
              </a:r>
              <a:r>
                <a:rPr lang="en-US" sz="2000" b="1" baseline="0">
                  <a:solidFill>
                    <a:schemeClr val="tx2"/>
                  </a:solidFill>
                  <a:effectLst/>
                  <a:latin typeface="Arial Narrow" pitchFamily="34" charset="0"/>
                </a:rPr>
                <a:t> (DoS)</a:t>
              </a:r>
            </a:p>
          </p:txBody>
        </p:sp>
        <p:sp>
          <p:nvSpPr>
            <p:cNvPr id="9259" name="Text Box 45"/>
            <p:cNvSpPr txBox="1">
              <a:spLocks noChangeArrowheads="1"/>
            </p:cNvSpPr>
            <p:nvPr/>
          </p:nvSpPr>
          <p:spPr bwMode="auto">
            <a:xfrm>
              <a:off x="3316" y="2780"/>
              <a:ext cx="352" cy="231"/>
            </a:xfrm>
            <a:prstGeom prst="rect">
              <a:avLst/>
            </a:prstGeom>
            <a:noFill/>
            <a:ln w="9525" algn="ctr">
              <a:noFill/>
              <a:miter lim="800000"/>
              <a:headEnd/>
              <a:tailEnd/>
            </a:ln>
          </p:spPr>
          <p:txBody>
            <a:bodyPr wrap="none">
              <a:spAutoFit/>
            </a:bodyPr>
            <a:lstStyle/>
            <a:p>
              <a:pPr eaLnBrk="0" hangingPunct="0"/>
              <a:r>
                <a:rPr lang="en-US" sz="1800" b="1" baseline="0">
                  <a:solidFill>
                    <a:schemeClr val="tx1"/>
                  </a:solidFill>
                  <a:effectLst/>
                  <a:latin typeface="Arial Narrow" pitchFamily="34" charset="0"/>
                </a:rPr>
                <a:t>DoS</a:t>
              </a:r>
            </a:p>
          </p:txBody>
        </p:sp>
        <p:pic>
          <p:nvPicPr>
            <p:cNvPr id="9260" name="Picture 46" descr="RAS Connection-org"/>
            <p:cNvPicPr>
              <a:picLocks noChangeAspect="1" noChangeArrowheads="1"/>
            </p:cNvPicPr>
            <p:nvPr/>
          </p:nvPicPr>
          <p:blipFill>
            <a:blip r:embed="rId17" cstate="print"/>
            <a:srcRect/>
            <a:stretch>
              <a:fillRect/>
            </a:stretch>
          </p:blipFill>
          <p:spPr bwMode="auto">
            <a:xfrm rot="-1448950">
              <a:off x="3188" y="2466"/>
              <a:ext cx="336" cy="496"/>
            </a:xfrm>
            <a:prstGeom prst="rect">
              <a:avLst/>
            </a:prstGeom>
            <a:noFill/>
            <a:ln w="9525">
              <a:noFill/>
              <a:miter lim="800000"/>
              <a:headEnd/>
              <a:tailEnd/>
            </a:ln>
          </p:spPr>
        </p:pic>
        <p:pic>
          <p:nvPicPr>
            <p:cNvPr id="9261" name="Picture 47" descr="Arrow-3"/>
            <p:cNvPicPr>
              <a:picLocks noChangeAspect="1" noChangeArrowheads="1"/>
            </p:cNvPicPr>
            <p:nvPr/>
          </p:nvPicPr>
          <p:blipFill>
            <a:blip r:embed="rId18" cstate="print"/>
            <a:srcRect/>
            <a:stretch>
              <a:fillRect/>
            </a:stretch>
          </p:blipFill>
          <p:spPr bwMode="auto">
            <a:xfrm rot="-736697">
              <a:off x="1018" y="2526"/>
              <a:ext cx="756" cy="420"/>
            </a:xfrm>
            <a:prstGeom prst="rect">
              <a:avLst/>
            </a:prstGeom>
            <a:noFill/>
            <a:ln w="9525">
              <a:noFill/>
              <a:miter lim="800000"/>
              <a:headEnd/>
              <a:tailEnd/>
            </a:ln>
          </p:spPr>
        </p:pic>
        <p:pic>
          <p:nvPicPr>
            <p:cNvPr id="9262" name="Picture 48" descr="Security_Permissions01"/>
            <p:cNvPicPr>
              <a:picLocks noChangeAspect="1" noChangeArrowheads="1"/>
            </p:cNvPicPr>
            <p:nvPr/>
          </p:nvPicPr>
          <p:blipFill>
            <a:blip r:embed="rId19" cstate="print"/>
            <a:srcRect/>
            <a:stretch>
              <a:fillRect/>
            </a:stretch>
          </p:blipFill>
          <p:spPr bwMode="auto">
            <a:xfrm>
              <a:off x="1169" y="2566"/>
              <a:ext cx="247" cy="349"/>
            </a:xfrm>
            <a:prstGeom prst="rect">
              <a:avLst/>
            </a:prstGeom>
            <a:noFill/>
            <a:ln w="9525">
              <a:noFill/>
              <a:miter lim="800000"/>
              <a:headEnd/>
              <a:tailEnd/>
            </a:ln>
          </p:spPr>
        </p:pic>
        <p:pic>
          <p:nvPicPr>
            <p:cNvPr id="9263" name="Picture 49" descr="RAS Connection-org"/>
            <p:cNvPicPr>
              <a:picLocks noChangeAspect="1" noChangeArrowheads="1"/>
            </p:cNvPicPr>
            <p:nvPr/>
          </p:nvPicPr>
          <p:blipFill>
            <a:blip r:embed="rId13" cstate="print"/>
            <a:srcRect/>
            <a:stretch>
              <a:fillRect/>
            </a:stretch>
          </p:blipFill>
          <p:spPr bwMode="auto">
            <a:xfrm>
              <a:off x="3725" y="1388"/>
              <a:ext cx="463" cy="684"/>
            </a:xfrm>
            <a:prstGeom prst="rect">
              <a:avLst/>
            </a:prstGeom>
            <a:noFill/>
            <a:ln w="9525">
              <a:noFill/>
              <a:miter lim="800000"/>
              <a:headEnd/>
              <a:tailEnd/>
            </a:ln>
          </p:spPr>
        </p:pic>
        <p:pic>
          <p:nvPicPr>
            <p:cNvPr id="9264" name="Picture 50" descr="RAS Connection-org"/>
            <p:cNvPicPr>
              <a:picLocks noChangeAspect="1" noChangeArrowheads="1"/>
            </p:cNvPicPr>
            <p:nvPr/>
          </p:nvPicPr>
          <p:blipFill>
            <a:blip r:embed="rId13" cstate="print"/>
            <a:srcRect/>
            <a:stretch>
              <a:fillRect/>
            </a:stretch>
          </p:blipFill>
          <p:spPr bwMode="auto">
            <a:xfrm rot="1915359">
              <a:off x="3984" y="1705"/>
              <a:ext cx="528" cy="780"/>
            </a:xfrm>
            <a:prstGeom prst="rect">
              <a:avLst/>
            </a:prstGeom>
            <a:noFill/>
            <a:ln w="9525">
              <a:noFill/>
              <a:miter lim="800000"/>
              <a:headEnd/>
              <a:tailEnd/>
            </a:ln>
          </p:spPr>
        </p:pic>
        <p:pic>
          <p:nvPicPr>
            <p:cNvPr id="9265" name="Picture 51" descr="RAS Connection-org"/>
            <p:cNvPicPr>
              <a:picLocks noChangeAspect="1" noChangeArrowheads="1"/>
            </p:cNvPicPr>
            <p:nvPr/>
          </p:nvPicPr>
          <p:blipFill>
            <a:blip r:embed="rId17" cstate="print"/>
            <a:srcRect/>
            <a:stretch>
              <a:fillRect/>
            </a:stretch>
          </p:blipFill>
          <p:spPr bwMode="auto">
            <a:xfrm rot="-549384">
              <a:off x="3016" y="2563"/>
              <a:ext cx="336" cy="496"/>
            </a:xfrm>
            <a:prstGeom prst="rect">
              <a:avLst/>
            </a:prstGeom>
            <a:noFill/>
            <a:ln w="9525">
              <a:noFill/>
              <a:miter lim="800000"/>
              <a:headEnd/>
              <a:tailEnd/>
            </a:ln>
          </p:spPr>
        </p:pic>
      </p:grpSp>
      <p:sp>
        <p:nvSpPr>
          <p:cNvPr id="53" name="Oval 44"/>
          <p:cNvSpPr>
            <a:spLocks noChangeArrowheads="1"/>
          </p:cNvSpPr>
          <p:nvPr/>
        </p:nvSpPr>
        <p:spPr bwMode="auto">
          <a:xfrm>
            <a:off x="8460432" y="66675"/>
            <a:ext cx="539750" cy="404813"/>
          </a:xfrm>
          <a:prstGeom prst="ellipse">
            <a:avLst/>
          </a:prstGeom>
          <a:gradFill rotWithShape="1">
            <a:gsLst>
              <a:gs pos="0">
                <a:srgbClr val="66CCFF"/>
              </a:gs>
              <a:gs pos="50000">
                <a:srgbClr val="66CCFF">
                  <a:gamma/>
                  <a:shade val="46275"/>
                  <a:invGamma/>
                </a:srgbClr>
              </a:gs>
              <a:gs pos="100000">
                <a:srgbClr val="66CCFF"/>
              </a:gs>
            </a:gsLst>
            <a:lin ang="5400000" scaled="1"/>
          </a:gradFill>
          <a:ln w="9525">
            <a:solidFill>
              <a:schemeClr val="accent2"/>
            </a:solidFill>
            <a:round/>
            <a:headEnd/>
            <a:tailEnd/>
          </a:ln>
          <a:effectLst>
            <a:outerShdw dist="81320" dir="13119588" algn="ctr" rotWithShape="0">
              <a:srgbClr val="000099">
                <a:alpha val="50000"/>
              </a:srgbClr>
            </a:outerShdw>
          </a:effectLst>
        </p:spPr>
        <p:txBody>
          <a:bodyPr wrap="none" anchor="ctr"/>
          <a:lstStyle/>
          <a:p>
            <a:pPr algn="ctr"/>
            <a:r>
              <a:rPr lang="ru-RU" sz="1800" b="1" baseline="0" dirty="0" smtClean="0">
                <a:solidFill>
                  <a:srgbClr val="FFFF00"/>
                </a:solidFill>
                <a:effectLst>
                  <a:outerShdw blurRad="38100" dist="38100" dir="2700000" algn="tl">
                    <a:srgbClr val="000000"/>
                  </a:outerShdw>
                </a:effectLst>
                <a:latin typeface="Arial Black" pitchFamily="34" charset="0"/>
              </a:rPr>
              <a:t>2</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p>
            <a:pPr>
              <a:defRPr/>
            </a:pPr>
            <a:fld id="{677513BE-9A05-4548-B937-4B1BF6B93240}" type="slidenum">
              <a:rPr lang="ru-RU"/>
              <a:pPr>
                <a:defRPr/>
              </a:pPr>
              <a:t>20</a:t>
            </a:fld>
            <a:endParaRPr lang="ru-RU"/>
          </a:p>
        </p:txBody>
      </p:sp>
      <p:sp>
        <p:nvSpPr>
          <p:cNvPr id="306178" name="Rectangle 2"/>
          <p:cNvSpPr>
            <a:spLocks noGrp="1" noRot="1" noChangeArrowheads="1"/>
          </p:cNvSpPr>
          <p:nvPr>
            <p:ph type="title"/>
          </p:nvPr>
        </p:nvSpPr>
        <p:spPr>
          <a:xfrm>
            <a:off x="500063" y="0"/>
            <a:ext cx="8229600" cy="606425"/>
          </a:xfrm>
        </p:spPr>
        <p:txBody>
          <a:bodyPr/>
          <a:lstStyle/>
          <a:p>
            <a:pPr algn="ctr" eaLnBrk="1" hangingPunct="1">
              <a:defRPr/>
            </a:pPr>
            <a:r>
              <a:rPr lang="ru-RU" sz="5400" dirty="0" smtClean="0"/>
              <a:t> </a:t>
            </a:r>
            <a:r>
              <a:rPr lang="ru-RU" sz="4000" dirty="0" smtClean="0">
                <a:solidFill>
                  <a:srgbClr val="FF0066"/>
                </a:solidFill>
              </a:rPr>
              <a:t>Трудоустройство 100%</a:t>
            </a:r>
            <a:r>
              <a:rPr lang="ru-RU" sz="3200" dirty="0" smtClean="0">
                <a:solidFill>
                  <a:schemeClr val="tx1"/>
                </a:solidFill>
              </a:rPr>
              <a:t> </a:t>
            </a:r>
            <a:endParaRPr lang="en-US" sz="3200" dirty="0" smtClean="0">
              <a:solidFill>
                <a:schemeClr val="tx1"/>
              </a:solidFill>
            </a:endParaRPr>
          </a:p>
        </p:txBody>
      </p:sp>
      <p:sp>
        <p:nvSpPr>
          <p:cNvPr id="306179" name="Rectangle 3"/>
          <p:cNvSpPr>
            <a:spLocks noChangeArrowheads="1"/>
          </p:cNvSpPr>
          <p:nvPr/>
        </p:nvSpPr>
        <p:spPr bwMode="auto">
          <a:xfrm>
            <a:off x="357188" y="1071563"/>
            <a:ext cx="8424862" cy="1727200"/>
          </a:xfrm>
          <a:prstGeom prst="rect">
            <a:avLst/>
          </a:prstGeom>
          <a:noFill/>
          <a:ln w="9525">
            <a:noFill/>
            <a:miter lim="800000"/>
            <a:headEnd/>
            <a:tailEnd/>
          </a:ln>
          <a:effectLst/>
        </p:spPr>
        <p:txBody>
          <a:bodyPr/>
          <a:lstStyle/>
          <a:p>
            <a:pPr marL="533400" indent="-533400">
              <a:spcBef>
                <a:spcPct val="20000"/>
              </a:spcBef>
              <a:buClr>
                <a:schemeClr val="hlink"/>
              </a:buClr>
              <a:defRPr/>
            </a:pPr>
            <a:endParaRPr lang="ru-RU" sz="2000" b="1" baseline="0" dirty="0">
              <a:solidFill>
                <a:schemeClr val="tx2">
                  <a:lumMod val="75000"/>
                </a:schemeClr>
              </a:solidFill>
              <a:effectLst/>
            </a:endParaRPr>
          </a:p>
          <a:p>
            <a:pPr marL="533400" indent="-533400">
              <a:spcBef>
                <a:spcPct val="20000"/>
              </a:spcBef>
              <a:buClr>
                <a:schemeClr val="hlink"/>
              </a:buClr>
              <a:buFont typeface="+mj-lt"/>
              <a:buAutoNum type="arabicPeriod"/>
              <a:defRPr/>
            </a:pPr>
            <a:r>
              <a:rPr lang="ru-RU" sz="2000" b="1" baseline="0" dirty="0">
                <a:solidFill>
                  <a:schemeClr val="tx2">
                    <a:lumMod val="75000"/>
                  </a:schemeClr>
                </a:solidFill>
                <a:effectLst/>
              </a:rPr>
              <a:t>Управление федерального казначейства по Волгоградской области</a:t>
            </a:r>
          </a:p>
          <a:p>
            <a:pPr marL="533400" indent="-533400">
              <a:spcBef>
                <a:spcPct val="20000"/>
              </a:spcBef>
              <a:buClr>
                <a:schemeClr val="hlink"/>
              </a:buClr>
              <a:buFont typeface="+mj-lt"/>
              <a:buAutoNum type="arabicPeriod"/>
              <a:defRPr/>
            </a:pPr>
            <a:r>
              <a:rPr lang="ru-RU" sz="2000" b="1" baseline="0" dirty="0">
                <a:solidFill>
                  <a:schemeClr val="tx2">
                    <a:lumMod val="75000"/>
                  </a:schemeClr>
                </a:solidFill>
                <a:effectLst/>
              </a:rPr>
              <a:t>Отделение Пенсионного фонда РФ по Волгоградской области</a:t>
            </a:r>
          </a:p>
          <a:p>
            <a:pPr marL="533400" indent="-533400">
              <a:spcBef>
                <a:spcPct val="20000"/>
              </a:spcBef>
              <a:buClr>
                <a:schemeClr val="hlink"/>
              </a:buClr>
              <a:buFont typeface="Wingdings" pitchFamily="2" charset="2"/>
              <a:buAutoNum type="arabicPeriod"/>
              <a:defRPr/>
            </a:pPr>
            <a:r>
              <a:rPr lang="ru-RU" sz="2000" b="1" baseline="0" dirty="0">
                <a:solidFill>
                  <a:schemeClr val="tx2">
                    <a:lumMod val="75000"/>
                  </a:schemeClr>
                </a:solidFill>
                <a:effectLst/>
              </a:rPr>
              <a:t>ЦКБ «Титан»</a:t>
            </a:r>
          </a:p>
          <a:p>
            <a:pPr marL="533400" indent="-533400">
              <a:spcBef>
                <a:spcPct val="20000"/>
              </a:spcBef>
              <a:buClr>
                <a:schemeClr val="hlink"/>
              </a:buClr>
              <a:buFont typeface="Wingdings" pitchFamily="2" charset="2"/>
              <a:buAutoNum type="arabicPeriod"/>
              <a:defRPr/>
            </a:pPr>
            <a:r>
              <a:rPr lang="ru-RU" sz="2000" b="1" baseline="0" dirty="0">
                <a:solidFill>
                  <a:schemeClr val="tx2">
                    <a:lumMod val="75000"/>
                  </a:schemeClr>
                </a:solidFill>
                <a:effectLst/>
              </a:rPr>
              <a:t>ЮТК</a:t>
            </a:r>
          </a:p>
          <a:p>
            <a:pPr marL="533400" indent="-533400">
              <a:spcBef>
                <a:spcPct val="20000"/>
              </a:spcBef>
              <a:buClr>
                <a:schemeClr val="hlink"/>
              </a:buClr>
              <a:buFont typeface="Wingdings" pitchFamily="2" charset="2"/>
              <a:buAutoNum type="arabicPeriod"/>
              <a:defRPr/>
            </a:pPr>
            <a:r>
              <a:rPr lang="ru-RU" sz="2000" b="1" baseline="0" dirty="0">
                <a:solidFill>
                  <a:schemeClr val="tx2">
                    <a:lumMod val="75000"/>
                  </a:schemeClr>
                </a:solidFill>
                <a:effectLst/>
              </a:rPr>
              <a:t>ОАО </a:t>
            </a:r>
            <a:r>
              <a:rPr lang="ru-RU" sz="2000" b="1" baseline="0" dirty="0" err="1">
                <a:solidFill>
                  <a:schemeClr val="tx2">
                    <a:lumMod val="75000"/>
                  </a:schemeClr>
                </a:solidFill>
                <a:effectLst/>
              </a:rPr>
              <a:t>Волтай-Пром</a:t>
            </a:r>
            <a:r>
              <a:rPr lang="ru-RU" sz="2000" b="1" baseline="0" dirty="0">
                <a:solidFill>
                  <a:schemeClr val="tx2">
                    <a:lumMod val="75000"/>
                  </a:schemeClr>
                </a:solidFill>
                <a:effectLst/>
              </a:rPr>
              <a:t> (Волжский шинный завод)</a:t>
            </a:r>
          </a:p>
          <a:p>
            <a:pPr marL="533400" indent="-533400">
              <a:spcBef>
                <a:spcPct val="20000"/>
              </a:spcBef>
              <a:buClr>
                <a:schemeClr val="hlink"/>
              </a:buClr>
              <a:buFont typeface="Wingdings" pitchFamily="2" charset="2"/>
              <a:buAutoNum type="arabicPeriod"/>
              <a:defRPr/>
            </a:pPr>
            <a:r>
              <a:rPr lang="ru-RU" sz="2000" b="1" baseline="0" dirty="0">
                <a:solidFill>
                  <a:schemeClr val="tx2">
                    <a:lumMod val="75000"/>
                  </a:schemeClr>
                </a:solidFill>
                <a:effectLst/>
              </a:rPr>
              <a:t>НПО «Атлас» (г. Москва)</a:t>
            </a:r>
          </a:p>
          <a:p>
            <a:pPr marL="533400" indent="-533400">
              <a:spcBef>
                <a:spcPct val="20000"/>
              </a:spcBef>
              <a:buClr>
                <a:schemeClr val="hlink"/>
              </a:buClr>
              <a:buFont typeface="Wingdings" pitchFamily="2" charset="2"/>
              <a:buAutoNum type="arabicPeriod"/>
              <a:defRPr/>
            </a:pPr>
            <a:r>
              <a:rPr lang="ru-RU" sz="2000" b="1" baseline="0" dirty="0">
                <a:solidFill>
                  <a:schemeClr val="tx2">
                    <a:lumMod val="75000"/>
                  </a:schemeClr>
                </a:solidFill>
                <a:effectLst/>
              </a:rPr>
              <a:t>ОАО «</a:t>
            </a:r>
            <a:r>
              <a:rPr lang="ru-RU" sz="2000" b="1" baseline="0" dirty="0" err="1">
                <a:solidFill>
                  <a:schemeClr val="tx2">
                    <a:lumMod val="75000"/>
                  </a:schemeClr>
                </a:solidFill>
                <a:effectLst/>
              </a:rPr>
              <a:t>Маском</a:t>
            </a:r>
            <a:r>
              <a:rPr lang="ru-RU" sz="2000" b="1" baseline="0" dirty="0">
                <a:solidFill>
                  <a:schemeClr val="tx2">
                    <a:lumMod val="75000"/>
                  </a:schemeClr>
                </a:solidFill>
                <a:effectLst/>
              </a:rPr>
              <a:t>» (г. Москва)</a:t>
            </a:r>
          </a:p>
          <a:p>
            <a:pPr marL="533400" indent="-533400">
              <a:spcBef>
                <a:spcPct val="20000"/>
              </a:spcBef>
              <a:buClr>
                <a:schemeClr val="hlink"/>
              </a:buClr>
              <a:buFont typeface="Wingdings" pitchFamily="2" charset="2"/>
              <a:buAutoNum type="arabicPeriod"/>
              <a:defRPr/>
            </a:pPr>
            <a:r>
              <a:rPr lang="ru-RU" sz="2000" b="1" baseline="0" dirty="0">
                <a:solidFill>
                  <a:schemeClr val="tx2">
                    <a:lumMod val="75000"/>
                  </a:schemeClr>
                </a:solidFill>
                <a:effectLst/>
              </a:rPr>
              <a:t>Аспирантура </a:t>
            </a:r>
            <a:r>
              <a:rPr lang="ru-RU" sz="2000" b="1" baseline="0" dirty="0" err="1">
                <a:solidFill>
                  <a:schemeClr val="tx2">
                    <a:lumMod val="75000"/>
                  </a:schemeClr>
                </a:solidFill>
                <a:effectLst/>
              </a:rPr>
              <a:t>ВолГУ</a:t>
            </a:r>
            <a:endParaRPr lang="ru-RU" sz="2000" b="1" baseline="0" dirty="0">
              <a:solidFill>
                <a:schemeClr val="tx2">
                  <a:lumMod val="75000"/>
                </a:schemeClr>
              </a:solidFill>
              <a:effectLst/>
            </a:endParaRPr>
          </a:p>
          <a:p>
            <a:pPr marL="533400" indent="-533400">
              <a:spcBef>
                <a:spcPct val="20000"/>
              </a:spcBef>
              <a:buClr>
                <a:schemeClr val="hlink"/>
              </a:buClr>
              <a:buFont typeface="Wingdings" pitchFamily="2" charset="2"/>
              <a:buAutoNum type="arabicPeriod"/>
              <a:defRPr/>
            </a:pPr>
            <a:r>
              <a:rPr lang="ru-RU" sz="2000" b="1" baseline="0" dirty="0">
                <a:solidFill>
                  <a:schemeClr val="tx2">
                    <a:lumMod val="75000"/>
                  </a:schemeClr>
                </a:solidFill>
                <a:effectLst/>
              </a:rPr>
              <a:t>ОАО </a:t>
            </a:r>
            <a:r>
              <a:rPr lang="ru-RU" sz="2000" b="1" baseline="0" dirty="0" err="1">
                <a:solidFill>
                  <a:schemeClr val="tx2">
                    <a:lumMod val="75000"/>
                  </a:schemeClr>
                </a:solidFill>
                <a:effectLst/>
              </a:rPr>
              <a:t>ЛукОйл</a:t>
            </a:r>
            <a:r>
              <a:rPr lang="ru-RU" sz="2000" b="1" baseline="0" dirty="0">
                <a:solidFill>
                  <a:schemeClr val="tx2">
                    <a:lumMod val="75000"/>
                  </a:schemeClr>
                </a:solidFill>
                <a:effectLst/>
              </a:rPr>
              <a:t> – </a:t>
            </a:r>
            <a:r>
              <a:rPr lang="ru-RU" sz="2000" b="1" baseline="0" dirty="0" err="1">
                <a:solidFill>
                  <a:schemeClr val="tx2">
                    <a:lumMod val="75000"/>
                  </a:schemeClr>
                </a:solidFill>
                <a:effectLst/>
              </a:rPr>
              <a:t>Информ</a:t>
            </a:r>
            <a:endParaRPr lang="ru-RU" sz="2000" b="1" baseline="0" dirty="0">
              <a:solidFill>
                <a:schemeClr val="tx2">
                  <a:lumMod val="75000"/>
                </a:schemeClr>
              </a:solidFill>
              <a:effectLst/>
            </a:endParaRPr>
          </a:p>
          <a:p>
            <a:pPr marL="533400" indent="-533400">
              <a:spcBef>
                <a:spcPct val="20000"/>
              </a:spcBef>
              <a:buClr>
                <a:schemeClr val="hlink"/>
              </a:buClr>
              <a:buFont typeface="Wingdings" pitchFamily="2" charset="2"/>
              <a:buAutoNum type="arabicPeriod"/>
              <a:defRPr/>
            </a:pPr>
            <a:r>
              <a:rPr lang="ru-RU" sz="2000" b="1" baseline="0" dirty="0">
                <a:solidFill>
                  <a:schemeClr val="tx2">
                    <a:lumMod val="75000"/>
                  </a:schemeClr>
                </a:solidFill>
                <a:effectLst/>
              </a:rPr>
              <a:t>Сбербанк, </a:t>
            </a:r>
            <a:r>
              <a:rPr lang="ru-RU" sz="2000" b="1" baseline="0" dirty="0" err="1">
                <a:solidFill>
                  <a:schemeClr val="tx2">
                    <a:lumMod val="75000"/>
                  </a:schemeClr>
                </a:solidFill>
                <a:effectLst/>
              </a:rPr>
              <a:t>Газпромбанк</a:t>
            </a:r>
            <a:endParaRPr lang="ru-RU" sz="2000" b="1" baseline="0" dirty="0">
              <a:solidFill>
                <a:schemeClr val="tx2">
                  <a:lumMod val="75000"/>
                </a:schemeClr>
              </a:solidFill>
              <a:effectLst/>
            </a:endParaRPr>
          </a:p>
          <a:p>
            <a:pPr marL="533400" indent="-533400">
              <a:spcBef>
                <a:spcPct val="20000"/>
              </a:spcBef>
              <a:buClr>
                <a:schemeClr val="hlink"/>
              </a:buClr>
              <a:buFont typeface="Wingdings" pitchFamily="2" charset="2"/>
              <a:buAutoNum type="arabicPeriod"/>
              <a:defRPr/>
            </a:pPr>
            <a:r>
              <a:rPr lang="ru-RU" sz="2000" b="1" baseline="0" dirty="0">
                <a:solidFill>
                  <a:schemeClr val="tx2">
                    <a:lumMod val="75000"/>
                  </a:schemeClr>
                </a:solidFill>
                <a:effectLst/>
              </a:rPr>
              <a:t>Налоговая Инспекция  Волгоградской области</a:t>
            </a:r>
          </a:p>
          <a:p>
            <a:pPr marL="533400" indent="-533400">
              <a:spcBef>
                <a:spcPct val="20000"/>
              </a:spcBef>
              <a:buClr>
                <a:schemeClr val="hlink"/>
              </a:buClr>
              <a:buFont typeface="Wingdings" pitchFamily="2" charset="2"/>
              <a:buAutoNum type="arabicPeriod"/>
              <a:defRPr/>
            </a:pPr>
            <a:r>
              <a:rPr lang="ru-RU" sz="2000" b="1" baseline="0" dirty="0">
                <a:solidFill>
                  <a:schemeClr val="tx2">
                    <a:lumMod val="75000"/>
                  </a:schemeClr>
                </a:solidFill>
                <a:effectLst/>
              </a:rPr>
              <a:t>Управление ФСБ по Волгоградской области</a:t>
            </a:r>
          </a:p>
          <a:p>
            <a:pPr marL="533400" indent="-533400">
              <a:spcBef>
                <a:spcPct val="20000"/>
              </a:spcBef>
              <a:buClr>
                <a:schemeClr val="hlink"/>
              </a:buClr>
              <a:buFont typeface="Wingdings" pitchFamily="2" charset="2"/>
              <a:buAutoNum type="arabicPeriod"/>
              <a:defRPr/>
            </a:pPr>
            <a:r>
              <a:rPr lang="ru-RU" sz="2000" b="1" baseline="0" dirty="0">
                <a:solidFill>
                  <a:schemeClr val="tx2">
                    <a:lumMod val="75000"/>
                  </a:schemeClr>
                </a:solidFill>
                <a:effectLst/>
              </a:rPr>
              <a:t>Управление МВД по Волгоградской области</a:t>
            </a:r>
          </a:p>
          <a:p>
            <a:pPr marL="533400" indent="-533400">
              <a:spcBef>
                <a:spcPct val="20000"/>
              </a:spcBef>
              <a:buClr>
                <a:schemeClr val="hlink"/>
              </a:buClr>
              <a:buFont typeface="Wingdings" pitchFamily="2" charset="2"/>
              <a:buAutoNum type="arabicPeriod"/>
              <a:defRPr/>
            </a:pPr>
            <a:endParaRPr lang="ru-RU" sz="2400" b="1" baseline="0" dirty="0">
              <a:solidFill>
                <a:schemeClr val="tx2">
                  <a:lumMod val="75000"/>
                </a:schemeClr>
              </a:solidFill>
              <a:effectLst/>
            </a:endParaRPr>
          </a:p>
          <a:p>
            <a:pPr marL="533400" indent="-533400">
              <a:spcBef>
                <a:spcPct val="20000"/>
              </a:spcBef>
              <a:buClr>
                <a:schemeClr val="hlink"/>
              </a:buClr>
              <a:buFont typeface="Wingdings" pitchFamily="2" charset="2"/>
              <a:buAutoNum type="arabicPeriod"/>
              <a:defRPr/>
            </a:pPr>
            <a:endParaRPr lang="ru-RU" sz="2400" b="1" baseline="0" dirty="0">
              <a:solidFill>
                <a:srgbClr val="FF0066"/>
              </a:solidFill>
              <a:effectLst>
                <a:outerShdw blurRad="38100" dist="38100" dir="2700000" algn="tl">
                  <a:srgbClr val="000000"/>
                </a:outerShdw>
              </a:effectLst>
            </a:endParaRPr>
          </a:p>
          <a:p>
            <a:pPr marL="533400" indent="-533400">
              <a:spcBef>
                <a:spcPct val="20000"/>
              </a:spcBef>
              <a:buClr>
                <a:schemeClr val="hlink"/>
              </a:buClr>
              <a:buFont typeface="Wingdings" pitchFamily="2" charset="2"/>
              <a:buAutoNum type="arabicPeriod"/>
              <a:defRPr/>
            </a:pPr>
            <a:endParaRPr lang="ru-RU" sz="2400" b="1" baseline="0" dirty="0">
              <a:solidFill>
                <a:srgbClr val="FF0066"/>
              </a:solidFill>
              <a:effectLst>
                <a:outerShdw blurRad="38100" dist="38100" dir="2700000" algn="tl">
                  <a:srgbClr val="000000"/>
                </a:outerShdw>
              </a:effectLst>
            </a:endParaRPr>
          </a:p>
        </p:txBody>
      </p:sp>
      <p:sp>
        <p:nvSpPr>
          <p:cNvPr id="306180" name="AutoShape 4"/>
          <p:cNvSpPr>
            <a:spLocks noChangeArrowheads="1"/>
          </p:cNvSpPr>
          <p:nvPr/>
        </p:nvSpPr>
        <p:spPr bwMode="auto">
          <a:xfrm>
            <a:off x="1000125" y="642938"/>
            <a:ext cx="7221538" cy="792162"/>
          </a:xfrm>
          <a:prstGeom prst="roundRect">
            <a:avLst>
              <a:gd name="adj" fmla="val 4167"/>
            </a:avLst>
          </a:prstGeom>
          <a:solidFill>
            <a:srgbClr val="FFFF99"/>
          </a:solidFill>
          <a:ln w="9525" algn="ctr">
            <a:noFill/>
            <a:round/>
            <a:headEnd/>
            <a:tailEnd/>
          </a:ln>
          <a:effectLst>
            <a:outerShdw dist="35921" dir="2700000" algn="ctr" rotWithShape="0">
              <a:srgbClr val="AFAFAF">
                <a:alpha val="50000"/>
              </a:srgbClr>
            </a:outerShdw>
          </a:effectLst>
        </p:spPr>
        <p:txBody>
          <a:bodyPr anchor="ctr"/>
          <a:lstStyle/>
          <a:p>
            <a:pPr marL="463550" eaLnBrk="0" hangingPunct="0">
              <a:defRPr/>
            </a:pPr>
            <a:r>
              <a:rPr lang="ru-RU" sz="2400" b="1" baseline="0" dirty="0">
                <a:solidFill>
                  <a:schemeClr val="bg2"/>
                </a:solidFill>
                <a:effectLst>
                  <a:outerShdw blurRad="38100" dist="38100" dir="2700000" algn="tl">
                    <a:srgbClr val="000000"/>
                  </a:outerShdw>
                </a:effectLst>
              </a:rPr>
              <a:t>Специалисты по защите информации</a:t>
            </a:r>
          </a:p>
          <a:p>
            <a:pPr marL="463550" eaLnBrk="0" hangingPunct="0">
              <a:defRPr/>
            </a:pPr>
            <a:r>
              <a:rPr lang="ru-RU" sz="2400" b="1" baseline="0" dirty="0">
                <a:solidFill>
                  <a:schemeClr val="bg2"/>
                </a:solidFill>
                <a:effectLst>
                  <a:outerShdw blurRad="38100" dist="38100" dir="2700000" algn="tl">
                    <a:srgbClr val="000000"/>
                  </a:outerShdw>
                </a:effectLst>
              </a:rPr>
              <a:t>работают в следующих организациях:</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06180"/>
                                        </p:tgtEl>
                                        <p:attrNameLst>
                                          <p:attrName>style.visibility</p:attrName>
                                        </p:attrNameLst>
                                      </p:cBhvr>
                                      <p:to>
                                        <p:strVal val="visible"/>
                                      </p:to>
                                    </p:set>
                                    <p:animEffect transition="in" filter="slide(fromTop)">
                                      <p:cBhvr>
                                        <p:cTn id="7" dur="500"/>
                                        <p:tgtEl>
                                          <p:spTgt spid="306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8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57620" y="244475"/>
            <a:ext cx="4984755" cy="1431925"/>
          </a:xfrm>
        </p:spPr>
        <p:txBody>
          <a:bodyPr/>
          <a:lstStyle/>
          <a:p>
            <a:pPr algn="ctr"/>
            <a:r>
              <a:rPr lang="ru-RU" dirty="0" smtClean="0"/>
              <a:t>Творческая работа студентов</a:t>
            </a:r>
            <a:endParaRPr lang="ru-RU" dirty="0"/>
          </a:p>
        </p:txBody>
      </p:sp>
      <p:sp>
        <p:nvSpPr>
          <p:cNvPr id="4" name="Номер слайда 3"/>
          <p:cNvSpPr>
            <a:spLocks noGrp="1"/>
          </p:cNvSpPr>
          <p:nvPr>
            <p:ph type="sldNum" sz="quarter" idx="12"/>
          </p:nvPr>
        </p:nvSpPr>
        <p:spPr/>
        <p:txBody>
          <a:bodyPr/>
          <a:lstStyle/>
          <a:p>
            <a:pPr>
              <a:defRPr/>
            </a:pPr>
            <a:fld id="{F5C7F011-A229-423F-877C-43203342AADB}" type="slidenum">
              <a:rPr lang="ru-RU" smtClean="0"/>
              <a:pPr>
                <a:defRPr/>
              </a:pPr>
              <a:t>21</a:t>
            </a:fld>
            <a:endParaRPr lang="ru-RU"/>
          </a:p>
        </p:txBody>
      </p:sp>
      <p:pic>
        <p:nvPicPr>
          <p:cNvPr id="68610" name="Picture 2" descr="C:\Documents and Settings\Документы\2012-2013\Разное\Свидетельства о регистрации\1.jpeg"/>
          <p:cNvPicPr>
            <a:picLocks noChangeAspect="1" noChangeArrowheads="1"/>
          </p:cNvPicPr>
          <p:nvPr/>
        </p:nvPicPr>
        <p:blipFill>
          <a:blip r:embed="rId2" cstate="print"/>
          <a:srcRect/>
          <a:stretch>
            <a:fillRect/>
          </a:stretch>
        </p:blipFill>
        <p:spPr bwMode="auto">
          <a:xfrm rot="20639970">
            <a:off x="330591" y="354586"/>
            <a:ext cx="1937838" cy="2671027"/>
          </a:xfrm>
          <a:prstGeom prst="rect">
            <a:avLst/>
          </a:prstGeom>
          <a:noFill/>
        </p:spPr>
      </p:pic>
      <p:pic>
        <p:nvPicPr>
          <p:cNvPr id="68611" name="Picture 3" descr="C:\Documents and Settings\Документы\2012-2013\Разное\Свидетельства о регистрации\2.jpeg"/>
          <p:cNvPicPr>
            <a:picLocks noChangeAspect="1" noChangeArrowheads="1"/>
          </p:cNvPicPr>
          <p:nvPr/>
        </p:nvPicPr>
        <p:blipFill>
          <a:blip r:embed="rId3" cstate="print"/>
          <a:srcRect/>
          <a:stretch>
            <a:fillRect/>
          </a:stretch>
        </p:blipFill>
        <p:spPr bwMode="auto">
          <a:xfrm rot="470777">
            <a:off x="1829075" y="118747"/>
            <a:ext cx="1935687" cy="2858177"/>
          </a:xfrm>
          <a:prstGeom prst="rect">
            <a:avLst/>
          </a:prstGeom>
          <a:noFill/>
        </p:spPr>
      </p:pic>
      <p:pic>
        <p:nvPicPr>
          <p:cNvPr id="68612" name="Picture 4" descr="C:\Documents and Settings\Документы\2012-2013\Разное\Свидетельства о регистрации\3.jpeg"/>
          <p:cNvPicPr>
            <a:picLocks noChangeAspect="1" noChangeArrowheads="1"/>
          </p:cNvPicPr>
          <p:nvPr/>
        </p:nvPicPr>
        <p:blipFill>
          <a:blip r:embed="rId4" cstate="print"/>
          <a:srcRect/>
          <a:stretch>
            <a:fillRect/>
          </a:stretch>
        </p:blipFill>
        <p:spPr bwMode="auto">
          <a:xfrm rot="20745818">
            <a:off x="304430" y="2256485"/>
            <a:ext cx="1840846" cy="2705698"/>
          </a:xfrm>
          <a:prstGeom prst="rect">
            <a:avLst/>
          </a:prstGeom>
          <a:noFill/>
        </p:spPr>
      </p:pic>
      <p:pic>
        <p:nvPicPr>
          <p:cNvPr id="68613" name="Picture 5" descr="C:\Documents and Settings\Документы\2012-2013\Разное\Свидетельства о регистрации\4.jpeg"/>
          <p:cNvPicPr>
            <a:picLocks noChangeAspect="1" noChangeArrowheads="1"/>
          </p:cNvPicPr>
          <p:nvPr/>
        </p:nvPicPr>
        <p:blipFill>
          <a:blip r:embed="rId5" cstate="print"/>
          <a:srcRect/>
          <a:stretch>
            <a:fillRect/>
          </a:stretch>
        </p:blipFill>
        <p:spPr bwMode="auto">
          <a:xfrm rot="1582451">
            <a:off x="1864337" y="2338876"/>
            <a:ext cx="1838804" cy="2713656"/>
          </a:xfrm>
          <a:prstGeom prst="rect">
            <a:avLst/>
          </a:prstGeom>
          <a:noFill/>
        </p:spPr>
      </p:pic>
      <p:pic>
        <p:nvPicPr>
          <p:cNvPr id="68614" name="Picture 6" descr="C:\Documents and Settings\Документы\2012-2013\Разное\Свидетельства о регистрации\5.jpeg"/>
          <p:cNvPicPr>
            <a:picLocks noChangeAspect="1" noChangeArrowheads="1"/>
          </p:cNvPicPr>
          <p:nvPr/>
        </p:nvPicPr>
        <p:blipFill>
          <a:blip r:embed="rId6" cstate="print"/>
          <a:srcRect/>
          <a:stretch>
            <a:fillRect/>
          </a:stretch>
        </p:blipFill>
        <p:spPr bwMode="auto">
          <a:xfrm rot="20549279">
            <a:off x="344541" y="4100535"/>
            <a:ext cx="1729798" cy="2556453"/>
          </a:xfrm>
          <a:prstGeom prst="rect">
            <a:avLst/>
          </a:prstGeom>
          <a:noFill/>
        </p:spPr>
      </p:pic>
      <p:pic>
        <p:nvPicPr>
          <p:cNvPr id="68615" name="Picture 7" descr="C:\Documents and Settings\Документы\2012-2013\Разное\Свидетельства о регистрации\7.jpeg"/>
          <p:cNvPicPr>
            <a:picLocks noChangeAspect="1" noChangeArrowheads="1"/>
          </p:cNvPicPr>
          <p:nvPr/>
        </p:nvPicPr>
        <p:blipFill>
          <a:blip r:embed="rId7" cstate="print"/>
          <a:srcRect/>
          <a:stretch>
            <a:fillRect/>
          </a:stretch>
        </p:blipFill>
        <p:spPr bwMode="auto">
          <a:xfrm rot="1489731">
            <a:off x="1975392" y="4247086"/>
            <a:ext cx="1757884" cy="2650428"/>
          </a:xfrm>
          <a:prstGeom prst="rect">
            <a:avLst/>
          </a:prstGeom>
          <a:noFill/>
        </p:spPr>
      </p:pic>
      <p:sp>
        <p:nvSpPr>
          <p:cNvPr id="11" name="Содержимое 2"/>
          <p:cNvSpPr txBox="1">
            <a:spLocks/>
          </p:cNvSpPr>
          <p:nvPr/>
        </p:nvSpPr>
        <p:spPr bwMode="auto">
          <a:xfrm>
            <a:off x="4214810" y="1857364"/>
            <a:ext cx="4714908" cy="43577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R="0" lvl="0" indent="536575" algn="l" defTabSz="914400" rtl="0" eaLnBrk="0" fontAlgn="base" latinLnBrk="0" hangingPunct="0">
              <a:lnSpc>
                <a:spcPct val="100000"/>
              </a:lnSpc>
              <a:spcBef>
                <a:spcPct val="20000"/>
              </a:spcBef>
              <a:spcAft>
                <a:spcPct val="0"/>
              </a:spcAft>
              <a:buClr>
                <a:schemeClr val="hlink"/>
              </a:buClr>
              <a:buSzTx/>
              <a:buFont typeface="Arial" charset="0"/>
              <a:buNone/>
              <a:tabLst/>
              <a:defRPr/>
            </a:pPr>
            <a:r>
              <a:rPr kumimoji="0" lang="ru-RU" sz="2400" b="0" i="0" u="none" strike="noStrike" kern="0" cap="none" spc="0" normalizeH="0" baseline="0" noProof="0" dirty="0" smtClean="0">
                <a:ln>
                  <a:noFill/>
                </a:ln>
                <a:solidFill>
                  <a:schemeClr val="tx2">
                    <a:lumMod val="75000"/>
                  </a:schemeClr>
                </a:solidFill>
                <a:effectLst/>
                <a:uLnTx/>
                <a:uFillTx/>
                <a:latin typeface="+mn-lt"/>
                <a:ea typeface="+mn-ea"/>
                <a:cs typeface="Times New Roman" pitchFamily="18" charset="0"/>
              </a:rPr>
              <a:t>Студенты ежегодно выступают с докладами на Всероссийской научно-практической конференции. </a:t>
            </a:r>
          </a:p>
          <a:p>
            <a:pPr marR="0" lvl="0" indent="536575" algn="l" defTabSz="914400" rtl="0" eaLnBrk="0" fontAlgn="base" latinLnBrk="0" hangingPunct="0">
              <a:lnSpc>
                <a:spcPct val="100000"/>
              </a:lnSpc>
              <a:spcBef>
                <a:spcPct val="20000"/>
              </a:spcBef>
              <a:spcAft>
                <a:spcPct val="0"/>
              </a:spcAft>
              <a:buClr>
                <a:schemeClr val="hlink"/>
              </a:buClr>
              <a:buSzTx/>
              <a:buFont typeface="Arial" charset="0"/>
              <a:buNone/>
              <a:tabLst>
                <a:tab pos="261938" algn="l"/>
                <a:tab pos="4572000" algn="l"/>
                <a:tab pos="4659313" algn="l"/>
              </a:tabLst>
              <a:defRPr/>
            </a:pPr>
            <a:r>
              <a:rPr lang="ru-RU" sz="2400" kern="0" baseline="0" dirty="0" smtClean="0">
                <a:solidFill>
                  <a:schemeClr val="tx2">
                    <a:lumMod val="75000"/>
                  </a:schemeClr>
                </a:solidFill>
                <a:effectLst/>
                <a:latin typeface="+mn-lt"/>
                <a:cs typeface="Times New Roman" pitchFamily="18" charset="0"/>
              </a:rPr>
              <a:t>За разработку инновационных проектов в рамках студенческого конструкторского бюро в 2012 году студенты получили вознаграждение в размере 350 тыс. рублей.</a:t>
            </a:r>
            <a:endParaRPr kumimoji="0" lang="ru-RU" sz="2400" b="0" i="0" u="none" strike="noStrike" kern="0" cap="none" spc="0" normalizeH="0" baseline="0" noProof="0" dirty="0" smtClean="0">
              <a:ln>
                <a:noFill/>
              </a:ln>
              <a:solidFill>
                <a:schemeClr val="tx2">
                  <a:lumMod val="75000"/>
                </a:schemeClr>
              </a:solidFill>
              <a:effectLst/>
              <a:uLnTx/>
              <a:uFillTx/>
              <a:latin typeface="+mn-lt"/>
              <a:ea typeface="+mn-ea"/>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Качество подготовки в достижениях студентов</a:t>
            </a:r>
            <a:endParaRPr lang="ru-RU" dirty="0"/>
          </a:p>
        </p:txBody>
      </p:sp>
      <p:sp>
        <p:nvSpPr>
          <p:cNvPr id="4" name="Номер слайда 3"/>
          <p:cNvSpPr>
            <a:spLocks noGrp="1"/>
          </p:cNvSpPr>
          <p:nvPr>
            <p:ph type="sldNum" sz="quarter" idx="12"/>
          </p:nvPr>
        </p:nvSpPr>
        <p:spPr/>
        <p:txBody>
          <a:bodyPr/>
          <a:lstStyle/>
          <a:p>
            <a:pPr>
              <a:defRPr/>
            </a:pPr>
            <a:fld id="{F5C7F011-A229-423F-877C-43203342AADB}" type="slidenum">
              <a:rPr lang="ru-RU" smtClean="0"/>
              <a:pPr>
                <a:defRPr/>
              </a:pPr>
              <a:t>22</a:t>
            </a:fld>
            <a:endParaRPr lang="ru-RU" dirty="0"/>
          </a:p>
        </p:txBody>
      </p:sp>
      <p:pic>
        <p:nvPicPr>
          <p:cNvPr id="6" name="Picture 4" descr="C:\Documents and Settings\Маша\Рабочий стол 2\Семкина.jpeg"/>
          <p:cNvPicPr>
            <a:picLocks noChangeAspect="1" noChangeArrowheads="1"/>
          </p:cNvPicPr>
          <p:nvPr/>
        </p:nvPicPr>
        <p:blipFill>
          <a:blip r:embed="rId2" cstate="print"/>
          <a:srcRect/>
          <a:stretch>
            <a:fillRect/>
          </a:stretch>
        </p:blipFill>
        <p:spPr bwMode="auto">
          <a:xfrm rot="20985820">
            <a:off x="323850" y="2287588"/>
            <a:ext cx="2786063" cy="3886200"/>
          </a:xfrm>
          <a:prstGeom prst="rect">
            <a:avLst/>
          </a:prstGeom>
          <a:noFill/>
          <a:ln w="9525">
            <a:noFill/>
            <a:miter lim="800000"/>
            <a:headEnd/>
            <a:tailEnd/>
          </a:ln>
        </p:spPr>
      </p:pic>
      <p:pic>
        <p:nvPicPr>
          <p:cNvPr id="5" name="Picture 5" descr="C:\Documents and Settings\Маша\Рабочий стол 2\Свищева1.JPG"/>
          <p:cNvPicPr>
            <a:picLocks noChangeAspect="1" noChangeArrowheads="1"/>
          </p:cNvPicPr>
          <p:nvPr/>
        </p:nvPicPr>
        <p:blipFill>
          <a:blip r:embed="rId3" cstate="print"/>
          <a:srcRect/>
          <a:stretch>
            <a:fillRect/>
          </a:stretch>
        </p:blipFill>
        <p:spPr bwMode="auto">
          <a:xfrm rot="1073175">
            <a:off x="2674938" y="2409825"/>
            <a:ext cx="2814637" cy="3906838"/>
          </a:xfrm>
          <a:prstGeom prst="rect">
            <a:avLst/>
          </a:prstGeom>
          <a:noFill/>
          <a:ln w="9525">
            <a:noFill/>
            <a:miter lim="800000"/>
            <a:headEnd/>
            <a:tailEnd/>
          </a:ln>
        </p:spPr>
      </p:pic>
      <p:sp>
        <p:nvSpPr>
          <p:cNvPr id="7" name="Содержимое 2"/>
          <p:cNvSpPr txBox="1">
            <a:spLocks/>
          </p:cNvSpPr>
          <p:nvPr/>
        </p:nvSpPr>
        <p:spPr bwMode="auto">
          <a:xfrm>
            <a:off x="6000760" y="1857364"/>
            <a:ext cx="2686050" cy="30718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
                <a:schemeClr val="hlink"/>
              </a:buClr>
              <a:buSzTx/>
              <a:buFont typeface="Arial" charset="0"/>
              <a:buNone/>
              <a:tabLst/>
              <a:defRPr/>
            </a:pPr>
            <a:r>
              <a:rPr kumimoji="0" lang="ru-RU" sz="2400" b="0" i="0" u="none" strike="noStrike" kern="0" cap="none" spc="0" normalizeH="0" baseline="0" noProof="0" dirty="0" smtClean="0">
                <a:ln>
                  <a:noFill/>
                </a:ln>
                <a:solidFill>
                  <a:schemeClr val="tx2">
                    <a:lumMod val="75000"/>
                  </a:schemeClr>
                </a:solidFill>
                <a:effectLst/>
                <a:uLnTx/>
                <a:uFillTx/>
                <a:latin typeface="+mn-lt"/>
                <a:ea typeface="+mn-ea"/>
                <a:cs typeface="Times New Roman" pitchFamily="18" charset="0"/>
              </a:rPr>
              <a:t>В номинации «Студент года» в число 20 лучших студентов Российской Федерации вошли студентки 5 курса</a:t>
            </a:r>
            <a:r>
              <a:rPr kumimoji="0" lang="ru-RU" sz="2500" b="0" i="0" u="none" strike="noStrike" kern="0" cap="none" spc="0" normalizeH="0" baseline="0" noProof="0" dirty="0" smtClean="0">
                <a:ln>
                  <a:noFill/>
                </a:ln>
                <a:solidFill>
                  <a:schemeClr val="tx2">
                    <a:lumMod val="75000"/>
                  </a:schemeClr>
                </a:solidFill>
                <a:effectLst/>
                <a:uLnTx/>
                <a:uFillTx/>
                <a:latin typeface="+mn-lt"/>
                <a:ea typeface="+mn-ea"/>
                <a:cs typeface="Times New Roman" pitchFamily="18" charset="0"/>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Номер слайда 6"/>
          <p:cNvSpPr>
            <a:spLocks noGrp="1"/>
          </p:cNvSpPr>
          <p:nvPr>
            <p:ph type="sldNum" sz="quarter" idx="12"/>
          </p:nvPr>
        </p:nvSpPr>
        <p:spPr/>
        <p:txBody>
          <a:bodyPr/>
          <a:lstStyle/>
          <a:p>
            <a:pPr>
              <a:defRPr/>
            </a:pPr>
            <a:fld id="{A1FC59CB-3E61-41B1-B68E-0659BC6EA9D5}" type="slidenum">
              <a:rPr lang="ru-RU"/>
              <a:pPr>
                <a:defRPr/>
              </a:pPr>
              <a:t>23</a:t>
            </a:fld>
            <a:endParaRPr lang="ru-RU" dirty="0"/>
          </a:p>
        </p:txBody>
      </p:sp>
      <p:sp>
        <p:nvSpPr>
          <p:cNvPr id="24579" name="WordArt 9"/>
          <p:cNvSpPr>
            <a:spLocks noChangeArrowheads="1" noChangeShapeType="1" noTextEdit="1"/>
          </p:cNvSpPr>
          <p:nvPr/>
        </p:nvSpPr>
        <p:spPr bwMode="auto">
          <a:xfrm>
            <a:off x="2051050" y="2997200"/>
            <a:ext cx="6219825" cy="3167063"/>
          </a:xfrm>
          <a:prstGeom prst="rect">
            <a:avLst/>
          </a:prstGeom>
        </p:spPr>
        <p:txBody>
          <a:bodyPr wrap="none" fromWordArt="1">
            <a:prstTxWarp prst="textPlain">
              <a:avLst>
                <a:gd name="adj" fmla="val 50000"/>
              </a:avLst>
            </a:prstTxWarp>
          </a:bodyPr>
          <a:lstStyle/>
          <a:p>
            <a:pPr algn="ctr">
              <a:defRPr/>
            </a:pPr>
            <a:r>
              <a:rPr lang="ru-RU" sz="3600" kern="10" dirty="0">
                <a:ln w="9525">
                  <a:noFill/>
                  <a:round/>
                  <a:headEnd/>
                  <a:tailEnd/>
                </a:ln>
                <a:solidFill>
                  <a:srgbClr val="FFC000"/>
                </a:solidFill>
                <a:effectLst>
                  <a:glow rad="228600">
                    <a:schemeClr val="accent3">
                      <a:satMod val="175000"/>
                      <a:alpha val="40000"/>
                    </a:schemeClr>
                  </a:glow>
                  <a:outerShdw dist="35921" dir="2700000" algn="ctr" rotWithShape="0">
                    <a:srgbClr val="C0C0C0">
                      <a:alpha val="79999"/>
                    </a:srgbClr>
                  </a:outerShdw>
                </a:effectLst>
                <a:latin typeface="Arial Black" pitchFamily="34" charset="0"/>
              </a:rPr>
              <a:t>Мы будем рады встретить Вас </a:t>
            </a:r>
          </a:p>
          <a:p>
            <a:pPr algn="ctr">
              <a:defRPr/>
            </a:pPr>
            <a:r>
              <a:rPr lang="ru-RU" sz="3600" kern="10" dirty="0">
                <a:ln w="9525">
                  <a:noFill/>
                  <a:round/>
                  <a:headEnd/>
                  <a:tailEnd/>
                </a:ln>
                <a:solidFill>
                  <a:srgbClr val="FFC000"/>
                </a:solidFill>
                <a:effectLst>
                  <a:glow rad="228600">
                    <a:schemeClr val="accent3">
                      <a:satMod val="175000"/>
                      <a:alpha val="40000"/>
                    </a:schemeClr>
                  </a:glow>
                  <a:outerShdw dist="35921" dir="2700000" algn="ctr" rotWithShape="0">
                    <a:srgbClr val="C0C0C0">
                      <a:alpha val="79999"/>
                    </a:srgbClr>
                  </a:outerShdw>
                </a:effectLst>
                <a:latin typeface="Arial Black" pitchFamily="34" charset="0"/>
              </a:rPr>
              <a:t>1 сентября 20</a:t>
            </a:r>
            <a:r>
              <a:rPr lang="en-US" sz="3600" kern="10" smtClean="0">
                <a:ln w="9525">
                  <a:noFill/>
                  <a:round/>
                  <a:headEnd/>
                  <a:tailEnd/>
                </a:ln>
                <a:solidFill>
                  <a:srgbClr val="FFC000"/>
                </a:solidFill>
                <a:effectLst>
                  <a:glow rad="228600">
                    <a:schemeClr val="accent3">
                      <a:satMod val="175000"/>
                      <a:alpha val="40000"/>
                    </a:schemeClr>
                  </a:glow>
                  <a:outerShdw dist="35921" dir="2700000" algn="ctr" rotWithShape="0">
                    <a:srgbClr val="C0C0C0">
                      <a:alpha val="79999"/>
                    </a:srgbClr>
                  </a:outerShdw>
                </a:effectLst>
                <a:latin typeface="Arial Black" pitchFamily="34" charset="0"/>
              </a:rPr>
              <a:t>1</a:t>
            </a:r>
            <a:r>
              <a:rPr lang="en-US" sz="3600" kern="10" dirty="0" smtClean="0">
                <a:ln w="9525">
                  <a:noFill/>
                  <a:round/>
                  <a:headEnd/>
                  <a:tailEnd/>
                </a:ln>
                <a:solidFill>
                  <a:srgbClr val="FFC000"/>
                </a:solidFill>
                <a:effectLst>
                  <a:glow rad="228600">
                    <a:schemeClr val="accent3">
                      <a:satMod val="175000"/>
                      <a:alpha val="40000"/>
                    </a:schemeClr>
                  </a:glow>
                  <a:outerShdw dist="35921" dir="2700000" algn="ctr" rotWithShape="0">
                    <a:srgbClr val="C0C0C0">
                      <a:alpha val="79999"/>
                    </a:srgbClr>
                  </a:outerShdw>
                </a:effectLst>
                <a:latin typeface="Arial Black" pitchFamily="34" charset="0"/>
              </a:rPr>
              <a:t>4</a:t>
            </a:r>
            <a:r>
              <a:rPr lang="ru-RU" sz="3600" kern="10" smtClean="0">
                <a:ln w="9525">
                  <a:noFill/>
                  <a:round/>
                  <a:headEnd/>
                  <a:tailEnd/>
                </a:ln>
                <a:solidFill>
                  <a:srgbClr val="FFC000"/>
                </a:solidFill>
                <a:effectLst>
                  <a:glow rad="228600">
                    <a:schemeClr val="accent3">
                      <a:satMod val="175000"/>
                      <a:alpha val="40000"/>
                    </a:schemeClr>
                  </a:glow>
                  <a:outerShdw dist="35921" dir="2700000" algn="ctr" rotWithShape="0">
                    <a:srgbClr val="C0C0C0">
                      <a:alpha val="79999"/>
                    </a:srgbClr>
                  </a:outerShdw>
                </a:effectLst>
                <a:latin typeface="Arial Black" pitchFamily="34" charset="0"/>
              </a:rPr>
              <a:t> </a:t>
            </a:r>
            <a:r>
              <a:rPr lang="ru-RU" sz="3600" kern="10" dirty="0">
                <a:ln w="9525">
                  <a:noFill/>
                  <a:round/>
                  <a:headEnd/>
                  <a:tailEnd/>
                </a:ln>
                <a:solidFill>
                  <a:srgbClr val="FFC000"/>
                </a:solidFill>
                <a:effectLst>
                  <a:glow rad="228600">
                    <a:schemeClr val="accent3">
                      <a:satMod val="175000"/>
                      <a:alpha val="40000"/>
                    </a:schemeClr>
                  </a:glow>
                  <a:outerShdw dist="35921" dir="2700000" algn="ctr" rotWithShape="0">
                    <a:srgbClr val="C0C0C0">
                      <a:alpha val="79999"/>
                    </a:srgbClr>
                  </a:outerShdw>
                </a:effectLst>
                <a:latin typeface="Arial Black" pitchFamily="34" charset="0"/>
              </a:rPr>
              <a:t>года</a:t>
            </a:r>
          </a:p>
        </p:txBody>
      </p:sp>
      <p:sp>
        <p:nvSpPr>
          <p:cNvPr id="104462" name="Rectangle 14"/>
          <p:cNvSpPr>
            <a:spLocks noGrp="1" noChangeArrowheads="1"/>
          </p:cNvSpPr>
          <p:nvPr>
            <p:ph type="title"/>
          </p:nvPr>
        </p:nvSpPr>
        <p:spPr/>
        <p:txBody>
          <a:bodyPr/>
          <a:lstStyle/>
          <a:p>
            <a:pPr eaLnBrk="1" hangingPunct="1">
              <a:defRPr/>
            </a:pPr>
            <a:r>
              <a:rPr lang="en-US" smtClean="0"/>
              <a:t> </a:t>
            </a:r>
            <a:endParaRPr lang="ru-RU" smtClean="0"/>
          </a:p>
        </p:txBody>
      </p:sp>
      <p:pic>
        <p:nvPicPr>
          <p:cNvPr id="104459" name="Picture 11" descr="Graduate_2"/>
          <p:cNvPicPr>
            <a:picLocks noGrp="1" noChangeAspect="1" noChangeArrowheads="1"/>
          </p:cNvPicPr>
          <p:nvPr>
            <p:ph sz="half" idx="1"/>
          </p:nvPr>
        </p:nvPicPr>
        <p:blipFill>
          <a:blip r:embed="rId3" cstate="print"/>
          <a:srcRect/>
          <a:stretch>
            <a:fillRect/>
          </a:stretch>
        </p:blipFill>
        <p:spPr>
          <a:xfrm>
            <a:off x="7451725" y="620713"/>
            <a:ext cx="1393825" cy="2447925"/>
          </a:xfrm>
          <a:noFill/>
        </p:spPr>
      </p:pic>
      <p:pic>
        <p:nvPicPr>
          <p:cNvPr id="29702" name="Picture 10"/>
          <p:cNvPicPr>
            <a:picLocks noGrp="1" noChangeArrowheads="1"/>
          </p:cNvPicPr>
          <p:nvPr>
            <p:ph type="body" idx="4294967295"/>
          </p:nvPr>
        </p:nvPicPr>
        <p:blipFill>
          <a:blip r:embed="rId4" cstate="print"/>
          <a:srcRect/>
          <a:stretch>
            <a:fillRect/>
          </a:stretch>
        </p:blipFill>
        <p:spPr>
          <a:xfrm>
            <a:off x="0" y="476250"/>
            <a:ext cx="2000250" cy="2636838"/>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1000"/>
                                  </p:stCondLst>
                                  <p:childTnLst>
                                    <p:set>
                                      <p:cBhvr>
                                        <p:cTn id="6" dur="1" fill="hold">
                                          <p:stCondLst>
                                            <p:cond delay="0"/>
                                          </p:stCondLst>
                                        </p:cTn>
                                        <p:tgtEl>
                                          <p:spTgt spid="104459"/>
                                        </p:tgtEl>
                                        <p:attrNameLst>
                                          <p:attrName>style.visibility</p:attrName>
                                        </p:attrNameLst>
                                      </p:cBhvr>
                                      <p:to>
                                        <p:strVal val="visible"/>
                                      </p:to>
                                    </p:set>
                                    <p:anim calcmode="lin" valueType="num">
                                      <p:cBhvr>
                                        <p:cTn id="7" dur="500" fill="hold"/>
                                        <p:tgtEl>
                                          <p:spTgt spid="104459"/>
                                        </p:tgtEl>
                                        <p:attrNameLst>
                                          <p:attrName>ppt_w</p:attrName>
                                        </p:attrNameLst>
                                      </p:cBhvr>
                                      <p:tavLst>
                                        <p:tav tm="0">
                                          <p:val>
                                            <p:fltVal val="0"/>
                                          </p:val>
                                        </p:tav>
                                        <p:tav tm="100000">
                                          <p:val>
                                            <p:strVal val="#ppt_w"/>
                                          </p:val>
                                        </p:tav>
                                      </p:tavLst>
                                    </p:anim>
                                    <p:anim calcmode="lin" valueType="num">
                                      <p:cBhvr>
                                        <p:cTn id="8" dur="500" fill="hold"/>
                                        <p:tgtEl>
                                          <p:spTgt spid="104459"/>
                                        </p:tgtEl>
                                        <p:attrNameLst>
                                          <p:attrName>ppt_h</p:attrName>
                                        </p:attrNameLst>
                                      </p:cBhvr>
                                      <p:tavLst>
                                        <p:tav tm="0">
                                          <p:val>
                                            <p:fltVal val="0"/>
                                          </p:val>
                                        </p:tav>
                                        <p:tav tm="100000">
                                          <p:val>
                                            <p:strVal val="#ppt_h"/>
                                          </p:val>
                                        </p:tav>
                                      </p:tavLst>
                                    </p:anim>
                                    <p:anim calcmode="lin" valueType="num">
                                      <p:cBhvr>
                                        <p:cTn id="9" dur="500" fill="hold"/>
                                        <p:tgtEl>
                                          <p:spTgt spid="104459"/>
                                        </p:tgtEl>
                                        <p:attrNameLst>
                                          <p:attrName>ppt_x</p:attrName>
                                        </p:attrNameLst>
                                      </p:cBhvr>
                                      <p:tavLst>
                                        <p:tav tm="0">
                                          <p:val>
                                            <p:fltVal val="0.5"/>
                                          </p:val>
                                        </p:tav>
                                        <p:tav tm="100000">
                                          <p:val>
                                            <p:strVal val="#ppt_x"/>
                                          </p:val>
                                        </p:tav>
                                      </p:tavLst>
                                    </p:anim>
                                    <p:anim calcmode="lin" valueType="num">
                                      <p:cBhvr>
                                        <p:cTn id="10" dur="500" fill="hold"/>
                                        <p:tgtEl>
                                          <p:spTgt spid="104459"/>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24579"/>
                                        </p:tgtEl>
                                        <p:attrNameLst>
                                          <p:attrName>style.visibility</p:attrName>
                                        </p:attrNameLst>
                                      </p:cBhvr>
                                      <p:to>
                                        <p:strVal val="visible"/>
                                      </p:to>
                                    </p:set>
                                    <p:anim calcmode="lin" valueType="num">
                                      <p:cBhvr>
                                        <p:cTn id="15" dur="1000" fill="hold"/>
                                        <p:tgtEl>
                                          <p:spTgt spid="24579"/>
                                        </p:tgtEl>
                                        <p:attrNameLst>
                                          <p:attrName>ppt_w</p:attrName>
                                        </p:attrNameLst>
                                      </p:cBhvr>
                                      <p:tavLst>
                                        <p:tav tm="0">
                                          <p:val>
                                            <p:fltVal val="0"/>
                                          </p:val>
                                        </p:tav>
                                        <p:tav tm="100000">
                                          <p:val>
                                            <p:strVal val="#ppt_w"/>
                                          </p:val>
                                        </p:tav>
                                      </p:tavLst>
                                    </p:anim>
                                    <p:anim calcmode="lin" valueType="num">
                                      <p:cBhvr>
                                        <p:cTn id="16" dur="1000" fill="hold"/>
                                        <p:tgtEl>
                                          <p:spTgt spid="24579"/>
                                        </p:tgtEl>
                                        <p:attrNameLst>
                                          <p:attrName>ppt_h</p:attrName>
                                        </p:attrNameLst>
                                      </p:cBhvr>
                                      <p:tavLst>
                                        <p:tav tm="0">
                                          <p:val>
                                            <p:fltVal val="0"/>
                                          </p:val>
                                        </p:tav>
                                        <p:tav tm="100000">
                                          <p:val>
                                            <p:strVal val="#ppt_h"/>
                                          </p:val>
                                        </p:tav>
                                      </p:tavLst>
                                    </p:anim>
                                    <p:anim calcmode="lin" valueType="num">
                                      <p:cBhvr>
                                        <p:cTn id="17" dur="1000" fill="hold"/>
                                        <p:tgtEl>
                                          <p:spTgt spid="24579"/>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457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6"/>
          <p:cNvSpPr>
            <a:spLocks noGrp="1"/>
          </p:cNvSpPr>
          <p:nvPr>
            <p:ph type="sldNum" sz="quarter" idx="12"/>
          </p:nvPr>
        </p:nvSpPr>
        <p:spPr/>
        <p:txBody>
          <a:bodyPr/>
          <a:lstStyle/>
          <a:p>
            <a:pPr>
              <a:defRPr/>
            </a:pPr>
            <a:fld id="{2A0C5FAE-4AB9-4A20-83EE-3C5585B6912E}" type="slidenum">
              <a:rPr lang="ru-RU"/>
              <a:pPr>
                <a:defRPr/>
              </a:pPr>
              <a:t>24</a:t>
            </a:fld>
            <a:endParaRPr lang="ru-RU"/>
          </a:p>
        </p:txBody>
      </p:sp>
      <p:sp>
        <p:nvSpPr>
          <p:cNvPr id="113669" name="Rectangle 5"/>
          <p:cNvSpPr>
            <a:spLocks noGrp="1" noChangeArrowheads="1"/>
          </p:cNvSpPr>
          <p:nvPr>
            <p:ph type="title"/>
          </p:nvPr>
        </p:nvSpPr>
        <p:spPr/>
        <p:txBody>
          <a:bodyPr/>
          <a:lstStyle/>
          <a:p>
            <a:pPr eaLnBrk="1" hangingPunct="1">
              <a:defRPr/>
            </a:pPr>
            <a:r>
              <a:rPr lang="ru-RU" sz="4800" b="1" smtClean="0">
                <a:solidFill>
                  <a:srgbClr val="FF0000"/>
                </a:solidFill>
              </a:rPr>
              <a:t>Спасибо за внимание!</a:t>
            </a:r>
            <a:r>
              <a:rPr lang="ru-RU" sz="4800" smtClean="0">
                <a:solidFill>
                  <a:srgbClr val="FFFF00"/>
                </a:solidFill>
              </a:rPr>
              <a:t/>
            </a:r>
            <a:br>
              <a:rPr lang="ru-RU" sz="4800" smtClean="0">
                <a:solidFill>
                  <a:srgbClr val="FFFF00"/>
                </a:solidFill>
              </a:rPr>
            </a:br>
            <a:endParaRPr lang="ru-RU" sz="4800" smtClean="0">
              <a:solidFill>
                <a:srgbClr val="FFFF00"/>
              </a:solidFill>
            </a:endParaRPr>
          </a:p>
        </p:txBody>
      </p:sp>
      <p:sp>
        <p:nvSpPr>
          <p:cNvPr id="113667" name="Rectangle 3"/>
          <p:cNvSpPr>
            <a:spLocks noGrp="1" noChangeArrowheads="1"/>
          </p:cNvSpPr>
          <p:nvPr>
            <p:ph type="body" sz="half" idx="1"/>
          </p:nvPr>
        </p:nvSpPr>
        <p:spPr>
          <a:xfrm>
            <a:off x="457200" y="1600200"/>
            <a:ext cx="7210425" cy="4530725"/>
          </a:xfrm>
        </p:spPr>
        <p:txBody>
          <a:bodyPr/>
          <a:lstStyle/>
          <a:p>
            <a:pPr algn="ctr" eaLnBrk="1" hangingPunct="1">
              <a:buFont typeface="Wingdings" pitchFamily="2" charset="2"/>
              <a:buNone/>
              <a:defRPr/>
            </a:pPr>
            <a:endParaRPr lang="ru-RU" sz="2800" dirty="0" smtClean="0">
              <a:solidFill>
                <a:srgbClr val="FFFF00"/>
              </a:solidFill>
            </a:endParaRPr>
          </a:p>
          <a:p>
            <a:pPr algn="ctr" eaLnBrk="1" hangingPunct="1">
              <a:buFont typeface="Wingdings" pitchFamily="2" charset="2"/>
              <a:buNone/>
              <a:defRPr/>
            </a:pPr>
            <a:r>
              <a:rPr lang="ru-RU" sz="2800" dirty="0" smtClean="0">
                <a:solidFill>
                  <a:srgbClr val="FFFF00"/>
                </a:solidFill>
              </a:rPr>
              <a:t>Заведующий кафедрой Информационной безопасности </a:t>
            </a:r>
          </a:p>
          <a:p>
            <a:pPr algn="ctr" eaLnBrk="1" hangingPunct="1">
              <a:buFont typeface="Wingdings" pitchFamily="2" charset="2"/>
              <a:buNone/>
              <a:defRPr/>
            </a:pPr>
            <a:r>
              <a:rPr lang="ru-RU" sz="2800" dirty="0" smtClean="0">
                <a:solidFill>
                  <a:srgbClr val="FFFF00"/>
                </a:solidFill>
              </a:rPr>
              <a:t>к.т.н., с.н.с.</a:t>
            </a:r>
          </a:p>
          <a:p>
            <a:pPr algn="ctr" eaLnBrk="1" hangingPunct="1">
              <a:buFont typeface="Wingdings" pitchFamily="2" charset="2"/>
              <a:buNone/>
              <a:defRPr/>
            </a:pPr>
            <a:r>
              <a:rPr lang="ru-RU" sz="2800" dirty="0" smtClean="0">
                <a:solidFill>
                  <a:srgbClr val="FFFF00"/>
                </a:solidFill>
              </a:rPr>
              <a:t>ЦЫБУЛИН АНАТОЛИЙ МИХАЙЛОВИЧ</a:t>
            </a:r>
          </a:p>
          <a:p>
            <a:pPr algn="ctr" eaLnBrk="1" hangingPunct="1">
              <a:buFont typeface="Wingdings" pitchFamily="2" charset="2"/>
              <a:buNone/>
              <a:defRPr/>
            </a:pPr>
            <a:endParaRPr lang="ru-RU" sz="2800" dirty="0" smtClean="0">
              <a:solidFill>
                <a:srgbClr val="FFFF00"/>
              </a:solidFill>
            </a:endParaRPr>
          </a:p>
          <a:p>
            <a:pPr algn="ctr" eaLnBrk="1" hangingPunct="1">
              <a:buFont typeface="Wingdings" pitchFamily="2" charset="2"/>
              <a:buNone/>
              <a:defRPr/>
            </a:pPr>
            <a:r>
              <a:rPr lang="en-US" sz="2800" dirty="0" smtClean="0">
                <a:solidFill>
                  <a:srgbClr val="FFFF00"/>
                </a:solidFill>
              </a:rPr>
              <a:t>E- mail </a:t>
            </a:r>
            <a:r>
              <a:rPr lang="en-US" sz="2800" dirty="0" smtClean="0">
                <a:solidFill>
                  <a:srgbClr val="FFFF00"/>
                </a:solidFill>
                <a:hlinkClick r:id="rId3"/>
              </a:rPr>
              <a:t>infsec@volsu.ru</a:t>
            </a:r>
            <a:endParaRPr lang="en-US" sz="2800" dirty="0" smtClean="0">
              <a:solidFill>
                <a:srgbClr val="FFFF00"/>
              </a:solidFill>
            </a:endParaRPr>
          </a:p>
          <a:p>
            <a:pPr algn="ctr" eaLnBrk="1" hangingPunct="1">
              <a:buFont typeface="Wingdings" pitchFamily="2" charset="2"/>
              <a:buNone/>
              <a:defRPr/>
            </a:pPr>
            <a:r>
              <a:rPr lang="ru-RU" sz="2800" dirty="0" smtClean="0">
                <a:solidFill>
                  <a:srgbClr val="FFFF00"/>
                </a:solidFill>
              </a:rPr>
              <a:t>Тел</a:t>
            </a:r>
            <a:r>
              <a:rPr lang="ru-RU" sz="2800" smtClean="0">
                <a:solidFill>
                  <a:srgbClr val="FFFF00"/>
                </a:solidFill>
              </a:rPr>
              <a:t>: 8(8442)46-03-68</a:t>
            </a:r>
            <a:endParaRPr lang="ru-RU" sz="2800" dirty="0" smtClean="0">
              <a:solidFill>
                <a:srgbClr val="FFFF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Номер слайда 5"/>
          <p:cNvSpPr>
            <a:spLocks noGrp="1"/>
          </p:cNvSpPr>
          <p:nvPr>
            <p:ph type="sldNum" sz="quarter" idx="12"/>
          </p:nvPr>
        </p:nvSpPr>
        <p:spPr>
          <a:noFill/>
        </p:spPr>
        <p:txBody>
          <a:bodyPr/>
          <a:lstStyle/>
          <a:p>
            <a:fld id="{DD36A5D4-1EC4-474F-A181-D93A5B80C08C}" type="slidenum">
              <a:rPr lang="ru-RU" smtClean="0"/>
              <a:pPr/>
              <a:t>3</a:t>
            </a:fld>
            <a:endParaRPr lang="ru-RU" smtClean="0"/>
          </a:p>
        </p:txBody>
      </p:sp>
      <p:sp>
        <p:nvSpPr>
          <p:cNvPr id="10243" name="Rectangle 2"/>
          <p:cNvSpPr>
            <a:spLocks noGrp="1" noChangeArrowheads="1"/>
          </p:cNvSpPr>
          <p:nvPr>
            <p:ph type="title"/>
          </p:nvPr>
        </p:nvSpPr>
        <p:spPr/>
        <p:txBody>
          <a:bodyPr/>
          <a:lstStyle/>
          <a:p>
            <a:pPr eaLnBrk="1" hangingPunct="1"/>
            <a:r>
              <a:rPr lang="ru-RU" sz="4000" smtClean="0"/>
              <a:t>Распределение долей источников угроз</a:t>
            </a:r>
          </a:p>
        </p:txBody>
      </p:sp>
      <p:pic>
        <p:nvPicPr>
          <p:cNvPr id="10244" name="Picture 4"/>
          <p:cNvPicPr>
            <a:picLocks noGrp="1" noChangeAspect="1" noChangeArrowheads="1"/>
          </p:cNvPicPr>
          <p:nvPr>
            <p:ph type="body" idx="1"/>
          </p:nvPr>
        </p:nvPicPr>
        <p:blipFill>
          <a:blip r:embed="rId3" cstate="print"/>
          <a:srcRect/>
          <a:stretch>
            <a:fillRect/>
          </a:stretch>
        </p:blipFill>
        <p:spPr>
          <a:xfrm>
            <a:off x="0" y="1484313"/>
            <a:ext cx="9144000" cy="5218112"/>
          </a:xfrm>
          <a:noFill/>
        </p:spPr>
      </p:pic>
      <p:sp>
        <p:nvSpPr>
          <p:cNvPr id="5" name="Oval 44"/>
          <p:cNvSpPr>
            <a:spLocks noChangeArrowheads="1"/>
          </p:cNvSpPr>
          <p:nvPr/>
        </p:nvSpPr>
        <p:spPr bwMode="auto">
          <a:xfrm>
            <a:off x="8460432" y="53996"/>
            <a:ext cx="539750" cy="404813"/>
          </a:xfrm>
          <a:prstGeom prst="ellipse">
            <a:avLst/>
          </a:prstGeom>
          <a:gradFill rotWithShape="1">
            <a:gsLst>
              <a:gs pos="0">
                <a:srgbClr val="66CCFF"/>
              </a:gs>
              <a:gs pos="50000">
                <a:srgbClr val="66CCFF">
                  <a:gamma/>
                  <a:shade val="46275"/>
                  <a:invGamma/>
                </a:srgbClr>
              </a:gs>
              <a:gs pos="100000">
                <a:srgbClr val="66CCFF"/>
              </a:gs>
            </a:gsLst>
            <a:lin ang="5400000" scaled="1"/>
          </a:gradFill>
          <a:ln w="9525">
            <a:solidFill>
              <a:schemeClr val="accent2"/>
            </a:solidFill>
            <a:round/>
            <a:headEnd/>
            <a:tailEnd/>
          </a:ln>
          <a:effectLst>
            <a:outerShdw dist="81320" dir="13119588" algn="ctr" rotWithShape="0">
              <a:srgbClr val="000099">
                <a:alpha val="50000"/>
              </a:srgbClr>
            </a:outerShdw>
          </a:effectLst>
        </p:spPr>
        <p:txBody>
          <a:bodyPr wrap="none" anchor="ctr"/>
          <a:lstStyle/>
          <a:p>
            <a:pPr algn="ctr"/>
            <a:r>
              <a:rPr lang="ru-RU" sz="1800" b="1" baseline="0" dirty="0">
                <a:solidFill>
                  <a:srgbClr val="FFFF00"/>
                </a:solidFill>
                <a:effectLst>
                  <a:outerShdw blurRad="38100" dist="38100" dir="2700000" algn="tl">
                    <a:srgbClr val="000000"/>
                  </a:outerShdw>
                </a:effectLst>
                <a:latin typeface="Arial Black" pitchFamily="34" charset="0"/>
              </a:rPr>
              <a:t>3</a:t>
            </a:r>
            <a:endParaRPr lang="ru-RU" sz="1800" b="1" baseline="0" dirty="0" smtClean="0">
              <a:solidFill>
                <a:srgbClr val="FFFF00"/>
              </a:solidFill>
              <a:effectLst>
                <a:outerShdw blurRad="38100" dist="38100" dir="2700000" algn="tl">
                  <a:srgbClr val="000000"/>
                </a:outerShdw>
              </a:effectLst>
              <a:latin typeface="Arial Black"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2" name="Oval 44"/>
          <p:cNvSpPr>
            <a:spLocks noChangeArrowheads="1"/>
          </p:cNvSpPr>
          <p:nvPr/>
        </p:nvSpPr>
        <p:spPr bwMode="auto">
          <a:xfrm>
            <a:off x="8575675" y="66675"/>
            <a:ext cx="539750" cy="404813"/>
          </a:xfrm>
          <a:prstGeom prst="ellipse">
            <a:avLst/>
          </a:prstGeom>
          <a:gradFill rotWithShape="1">
            <a:gsLst>
              <a:gs pos="0">
                <a:srgbClr val="66CCFF"/>
              </a:gs>
              <a:gs pos="50000">
                <a:srgbClr val="66CCFF">
                  <a:gamma/>
                  <a:shade val="46275"/>
                  <a:invGamma/>
                </a:srgbClr>
              </a:gs>
              <a:gs pos="100000">
                <a:srgbClr val="66CCFF"/>
              </a:gs>
            </a:gsLst>
            <a:lin ang="5400000" scaled="1"/>
          </a:gradFill>
          <a:ln w="9525">
            <a:solidFill>
              <a:schemeClr val="accent2"/>
            </a:solidFill>
            <a:round/>
            <a:headEnd/>
            <a:tailEnd/>
          </a:ln>
          <a:effectLst>
            <a:outerShdw dist="81320" dir="13119588" algn="ctr" rotWithShape="0">
              <a:srgbClr val="000099">
                <a:alpha val="50000"/>
              </a:srgbClr>
            </a:outerShdw>
          </a:effectLst>
        </p:spPr>
        <p:txBody>
          <a:bodyPr wrap="none" anchor="ctr"/>
          <a:lstStyle/>
          <a:p>
            <a:pPr algn="ctr"/>
            <a:r>
              <a:rPr lang="ru-RU" sz="1800" b="1" baseline="0" dirty="0">
                <a:solidFill>
                  <a:srgbClr val="FFFF00"/>
                </a:solidFill>
                <a:effectLst>
                  <a:outerShdw blurRad="38100" dist="38100" dir="2700000" algn="tl">
                    <a:srgbClr val="000000"/>
                  </a:outerShdw>
                </a:effectLst>
                <a:latin typeface="Arial Black" pitchFamily="34" charset="0"/>
              </a:rPr>
              <a:t>4</a:t>
            </a:r>
            <a:endParaRPr lang="ru-RU" sz="1800" b="1" baseline="0" dirty="0" smtClean="0">
              <a:solidFill>
                <a:srgbClr val="FFFF00"/>
              </a:solidFill>
              <a:effectLst>
                <a:outerShdw blurRad="38100" dist="38100" dir="2700000" algn="tl">
                  <a:srgbClr val="000000"/>
                </a:outerShdw>
              </a:effectLst>
              <a:latin typeface="Arial Black" pitchFamily="34" charset="0"/>
            </a:endParaRPr>
          </a:p>
        </p:txBody>
      </p:sp>
      <p:pic>
        <p:nvPicPr>
          <p:cNvPr id="469031" name="Рисунок 6" descr="g_moskva.gif"/>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7800" y="188913"/>
            <a:ext cx="506413" cy="57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9032" name="Rectangle 40"/>
          <p:cNvSpPr>
            <a:spLocks noChangeArrowheads="1"/>
          </p:cNvSpPr>
          <p:nvPr/>
        </p:nvSpPr>
        <p:spPr bwMode="auto">
          <a:xfrm>
            <a:off x="250825" y="1268413"/>
            <a:ext cx="2447925" cy="976312"/>
          </a:xfrm>
          <a:prstGeom prst="rect">
            <a:avLst/>
          </a:prstGeom>
          <a:solidFill>
            <a:srgbClr val="666633"/>
          </a:solidFill>
          <a:ln w="9525" algn="ctr">
            <a:solidFill>
              <a:schemeClr val="tx1"/>
            </a:solidFill>
            <a:miter lim="800000"/>
            <a:headEnd/>
            <a:tailEnd/>
          </a:ln>
          <a:effectLst>
            <a:outerShdw dist="107763" dir="13500000" algn="ctr" rotWithShape="0">
              <a:schemeClr val="bg2">
                <a:alpha val="50000"/>
              </a:schemeClr>
            </a:outerShdw>
          </a:effectLst>
        </p:spPr>
        <p:txBody>
          <a:bodyPr lIns="7200" tIns="56882" rIns="7200" bIns="56882" anchor="ctr">
            <a:spAutoFit/>
          </a:bodyPr>
          <a:lstStyle/>
          <a:p>
            <a:pPr algn="ctr"/>
            <a:r>
              <a:rPr lang="ru-RU" sz="2000" baseline="0" smtClean="0">
                <a:solidFill>
                  <a:srgbClr val="FFFFFF"/>
                </a:solidFill>
                <a:effectLst/>
              </a:rPr>
              <a:t>- </a:t>
            </a:r>
            <a:r>
              <a:rPr lang="ru-RU" sz="1200" baseline="0" smtClean="0">
                <a:solidFill>
                  <a:srgbClr val="FFFFFF"/>
                </a:solidFill>
                <a:effectLst/>
              </a:rPr>
              <a:t>от преступных групп экстремисткой и террористической направленности;</a:t>
            </a:r>
          </a:p>
        </p:txBody>
      </p:sp>
      <p:sp>
        <p:nvSpPr>
          <p:cNvPr id="469033" name="Rectangle 41"/>
          <p:cNvSpPr>
            <a:spLocks noChangeArrowheads="1"/>
          </p:cNvSpPr>
          <p:nvPr/>
        </p:nvSpPr>
        <p:spPr bwMode="auto">
          <a:xfrm>
            <a:off x="250825" y="2708275"/>
            <a:ext cx="2447925" cy="1538288"/>
          </a:xfrm>
          <a:prstGeom prst="rect">
            <a:avLst/>
          </a:prstGeom>
          <a:solidFill>
            <a:srgbClr val="666633"/>
          </a:solidFill>
          <a:ln w="9525" algn="ctr">
            <a:solidFill>
              <a:schemeClr val="tx1"/>
            </a:solidFill>
            <a:miter lim="800000"/>
            <a:headEnd/>
            <a:tailEnd/>
          </a:ln>
          <a:effectLst>
            <a:outerShdw dist="107763" dir="13500000" algn="ctr" rotWithShape="0">
              <a:schemeClr val="bg2">
                <a:alpha val="50000"/>
              </a:schemeClr>
            </a:outerShdw>
          </a:effectLst>
        </p:spPr>
        <p:txBody>
          <a:bodyPr lIns="7200" tIns="56882" rIns="7200" bIns="56882" anchor="ctr">
            <a:spAutoFit/>
          </a:bodyPr>
          <a:lstStyle/>
          <a:p>
            <a:pPr algn="ctr">
              <a:lnSpc>
                <a:spcPct val="70000"/>
              </a:lnSpc>
            </a:pPr>
            <a:r>
              <a:rPr lang="ru-RU" sz="1200" baseline="0" smtClean="0">
                <a:solidFill>
                  <a:srgbClr val="FFFFFF"/>
                </a:solidFill>
                <a:effectLst/>
              </a:rPr>
              <a:t>- от деятельности разведывательных и специальных служб иностранных государств (в отношении государственных органов, политических организаций, банков, предприятий, стратегических научных центров и т.д.) через несанкционированный доступ к информации</a:t>
            </a:r>
          </a:p>
        </p:txBody>
      </p:sp>
      <p:sp>
        <p:nvSpPr>
          <p:cNvPr id="469036" name="Rectangle 44"/>
          <p:cNvSpPr>
            <a:spLocks noChangeArrowheads="1"/>
          </p:cNvSpPr>
          <p:nvPr/>
        </p:nvSpPr>
        <p:spPr bwMode="auto">
          <a:xfrm>
            <a:off x="6804025" y="2781300"/>
            <a:ext cx="2160588" cy="1131888"/>
          </a:xfrm>
          <a:prstGeom prst="rect">
            <a:avLst/>
          </a:prstGeom>
          <a:solidFill>
            <a:srgbClr val="666633"/>
          </a:solidFill>
          <a:ln w="9525" algn="ctr">
            <a:solidFill>
              <a:schemeClr val="tx1"/>
            </a:solidFill>
            <a:miter lim="800000"/>
            <a:headEnd/>
            <a:tailEnd/>
          </a:ln>
          <a:effectLst>
            <a:outerShdw dist="107763" dir="18900000" algn="ctr" rotWithShape="0">
              <a:schemeClr val="bg2">
                <a:alpha val="50000"/>
              </a:schemeClr>
            </a:outerShdw>
          </a:effectLst>
        </p:spPr>
        <p:txBody>
          <a:bodyPr lIns="7200" tIns="56882" rIns="7200" bIns="56882" anchor="ctr">
            <a:spAutoFit/>
          </a:bodyPr>
          <a:lstStyle/>
          <a:p>
            <a:pPr algn="ctr">
              <a:lnSpc>
                <a:spcPct val="90000"/>
              </a:lnSpc>
            </a:pPr>
            <a:r>
              <a:rPr lang="ru-RU" sz="1200" baseline="0" smtClean="0">
                <a:solidFill>
                  <a:srgbClr val="FFFFFF"/>
                </a:solidFill>
                <a:effectLst/>
              </a:rPr>
              <a:t>- от преступных действий некоторых организаций, криминальных групп, структур и отдельных лиц на территории страны;</a:t>
            </a:r>
          </a:p>
          <a:p>
            <a:pPr algn="ctr"/>
            <a:endParaRPr lang="ru-RU" sz="1200" baseline="0" smtClean="0">
              <a:solidFill>
                <a:srgbClr val="FFFFFF"/>
              </a:solidFill>
              <a:effectLst/>
            </a:endParaRPr>
          </a:p>
        </p:txBody>
      </p:sp>
      <p:sp>
        <p:nvSpPr>
          <p:cNvPr id="469037" name="Rectangle 45"/>
          <p:cNvSpPr>
            <a:spLocks noChangeArrowheads="1"/>
          </p:cNvSpPr>
          <p:nvPr/>
        </p:nvSpPr>
        <p:spPr bwMode="auto">
          <a:xfrm>
            <a:off x="6732588" y="1125538"/>
            <a:ext cx="2232025" cy="1431925"/>
          </a:xfrm>
          <a:prstGeom prst="rect">
            <a:avLst/>
          </a:prstGeom>
          <a:solidFill>
            <a:srgbClr val="666633"/>
          </a:solidFill>
          <a:ln w="9525" algn="ctr">
            <a:solidFill>
              <a:schemeClr val="tx1"/>
            </a:solidFill>
            <a:miter lim="800000"/>
            <a:headEnd/>
            <a:tailEnd/>
          </a:ln>
          <a:effectLst>
            <a:outerShdw dist="107763" dir="18900000" algn="ctr" rotWithShape="0">
              <a:schemeClr val="bg2">
                <a:alpha val="50000"/>
              </a:schemeClr>
            </a:outerShdw>
          </a:effectLst>
        </p:spPr>
        <p:txBody>
          <a:bodyPr lIns="7200" tIns="56882" rIns="7200" bIns="56882" anchor="ctr">
            <a:spAutoFit/>
          </a:bodyPr>
          <a:lstStyle/>
          <a:p>
            <a:pPr algn="ctr"/>
            <a:r>
              <a:rPr lang="ru-RU" sz="1400" b="1" i="1" baseline="0" smtClean="0">
                <a:solidFill>
                  <a:srgbClr val="FFFFFF"/>
                </a:solidFill>
                <a:effectLst/>
              </a:rPr>
              <a:t> </a:t>
            </a:r>
            <a:r>
              <a:rPr lang="ru-RU" sz="1200" baseline="0" smtClean="0">
                <a:solidFill>
                  <a:srgbClr val="FFFFFF"/>
                </a:solidFill>
                <a:effectLst/>
              </a:rPr>
              <a:t>- от иностранных и международных экономических структур, преступных групп и формирований, направленных против интересов граждан, общества и государства;</a:t>
            </a:r>
          </a:p>
        </p:txBody>
      </p:sp>
      <p:sp>
        <p:nvSpPr>
          <p:cNvPr id="469038" name="Rectangle 46"/>
          <p:cNvSpPr>
            <a:spLocks noChangeArrowheads="1"/>
          </p:cNvSpPr>
          <p:nvPr/>
        </p:nvSpPr>
        <p:spPr bwMode="auto">
          <a:xfrm>
            <a:off x="250825" y="4797425"/>
            <a:ext cx="2447925" cy="1131888"/>
          </a:xfrm>
          <a:prstGeom prst="rect">
            <a:avLst/>
          </a:prstGeom>
          <a:solidFill>
            <a:srgbClr val="666633"/>
          </a:solidFill>
          <a:ln w="9525" algn="ctr">
            <a:solidFill>
              <a:schemeClr val="tx1"/>
            </a:solidFill>
            <a:miter lim="800000"/>
            <a:headEnd/>
            <a:tailEnd/>
          </a:ln>
          <a:effectLst>
            <a:outerShdw dist="107763" dir="13500000" algn="ctr" rotWithShape="0">
              <a:schemeClr val="bg2">
                <a:alpha val="50000"/>
              </a:schemeClr>
            </a:outerShdw>
          </a:effectLst>
        </p:spPr>
        <p:txBody>
          <a:bodyPr lIns="7200" tIns="56882" rIns="7200" bIns="56882" anchor="ctr">
            <a:spAutoFit/>
          </a:bodyPr>
          <a:lstStyle/>
          <a:p>
            <a:pPr algn="ctr">
              <a:lnSpc>
                <a:spcPct val="90000"/>
              </a:lnSpc>
            </a:pPr>
            <a:r>
              <a:rPr lang="ru-RU" sz="1200" baseline="0" smtClean="0">
                <a:solidFill>
                  <a:srgbClr val="FFFFFF"/>
                </a:solidFill>
                <a:effectLst/>
              </a:rPr>
              <a:t>-- от деятельности иностранных негосударственных структур и организаций, несовместимой с безопасностью и интересами государства;</a:t>
            </a:r>
          </a:p>
          <a:p>
            <a:pPr algn="ctr"/>
            <a:endParaRPr lang="ru-RU" sz="1200" baseline="0" smtClean="0">
              <a:solidFill>
                <a:srgbClr val="FFFFFF"/>
              </a:solidFill>
              <a:effectLst/>
            </a:endParaRPr>
          </a:p>
        </p:txBody>
      </p:sp>
      <p:sp>
        <p:nvSpPr>
          <p:cNvPr id="469041" name="Rectangle 49"/>
          <p:cNvSpPr>
            <a:spLocks noChangeArrowheads="1"/>
          </p:cNvSpPr>
          <p:nvPr/>
        </p:nvSpPr>
        <p:spPr bwMode="auto">
          <a:xfrm>
            <a:off x="6804025" y="4149725"/>
            <a:ext cx="2160588" cy="1939925"/>
          </a:xfrm>
          <a:prstGeom prst="rect">
            <a:avLst/>
          </a:prstGeom>
          <a:solidFill>
            <a:srgbClr val="666633"/>
          </a:solidFill>
          <a:ln w="9525" algn="ctr">
            <a:solidFill>
              <a:schemeClr val="tx1"/>
            </a:solidFill>
            <a:miter lim="800000"/>
            <a:headEnd/>
            <a:tailEnd/>
          </a:ln>
          <a:effectLst>
            <a:outerShdw dist="107763" dir="18900000" algn="ctr" rotWithShape="0">
              <a:schemeClr val="bg2">
                <a:alpha val="50000"/>
              </a:schemeClr>
            </a:outerShdw>
          </a:effectLst>
        </p:spPr>
        <p:txBody>
          <a:bodyPr lIns="7200" tIns="56882" rIns="7200" bIns="56882" anchor="ctr">
            <a:spAutoFit/>
          </a:bodyPr>
          <a:lstStyle/>
          <a:p>
            <a:pPr algn="ctr">
              <a:lnSpc>
                <a:spcPct val="90000"/>
              </a:lnSpc>
            </a:pPr>
            <a:r>
              <a:rPr lang="ru-RU" sz="1200" baseline="0" smtClean="0">
                <a:solidFill>
                  <a:srgbClr val="FFFFFF"/>
                </a:solidFill>
                <a:effectLst/>
              </a:rPr>
              <a:t>- от противозаконных действий</a:t>
            </a:r>
          </a:p>
          <a:p>
            <a:pPr algn="ctr">
              <a:lnSpc>
                <a:spcPct val="90000"/>
              </a:lnSpc>
            </a:pPr>
            <a:r>
              <a:rPr lang="ru-RU" sz="1200" baseline="0" smtClean="0">
                <a:solidFill>
                  <a:srgbClr val="FFFFFF"/>
                </a:solidFill>
                <a:effectLst/>
              </a:rPr>
              <a:t>юридических и физических лиц, а также иных субъектов  в области формирования, использования и распространения информации, включая нарушение установленных регламентов сбора и использования информации.</a:t>
            </a:r>
            <a:endParaRPr lang="ru-RU" sz="1400" b="1" i="1" baseline="0" smtClean="0">
              <a:solidFill>
                <a:srgbClr val="FFFFFF"/>
              </a:solidFill>
              <a:effectLst/>
            </a:endParaRPr>
          </a:p>
        </p:txBody>
      </p:sp>
      <p:sp>
        <p:nvSpPr>
          <p:cNvPr id="469042" name="Text Box 15"/>
          <p:cNvSpPr txBox="1">
            <a:spLocks noChangeArrowheads="1"/>
          </p:cNvSpPr>
          <p:nvPr/>
        </p:nvSpPr>
        <p:spPr bwMode="auto">
          <a:xfrm>
            <a:off x="1331913" y="188913"/>
            <a:ext cx="6696075" cy="393700"/>
          </a:xfrm>
          <a:prstGeom prst="rect">
            <a:avLst/>
          </a:prstGeom>
          <a:gradFill rotWithShape="1">
            <a:gsLst>
              <a:gs pos="0">
                <a:srgbClr val="CCFF33"/>
              </a:gs>
              <a:gs pos="50000">
                <a:srgbClr val="FFFFFF"/>
              </a:gs>
              <a:gs pos="100000">
                <a:srgbClr val="CCFF33"/>
              </a:gs>
            </a:gsLst>
            <a:lin ang="5400000" scaled="1"/>
          </a:gradFill>
          <a:ln w="9525">
            <a:solidFill>
              <a:srgbClr val="660066"/>
            </a:solidFill>
            <a:miter lim="800000"/>
            <a:headEnd/>
            <a:tailEnd/>
          </a:ln>
          <a:effectLst>
            <a:outerShdw dist="107763" dir="13500000" algn="ctr" rotWithShape="0">
              <a:srgbClr val="808080">
                <a:alpha val="50000"/>
              </a:srgbClr>
            </a:outerShdw>
          </a:effectLst>
        </p:spPr>
        <p:txBody>
          <a:bodyP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80000"/>
              </a:lnSpc>
            </a:pPr>
            <a:r>
              <a:rPr lang="ru-RU" sz="2400" b="1" baseline="0" smtClean="0">
                <a:solidFill>
                  <a:srgbClr val="FF0000"/>
                </a:solidFill>
                <a:effectLst/>
              </a:rPr>
              <a:t>Угрозы информационной безопасности</a:t>
            </a:r>
          </a:p>
        </p:txBody>
      </p:sp>
      <p:sp>
        <p:nvSpPr>
          <p:cNvPr id="469044" name="AutoShape 52"/>
          <p:cNvSpPr>
            <a:spLocks noChangeArrowheads="1"/>
          </p:cNvSpPr>
          <p:nvPr/>
        </p:nvSpPr>
        <p:spPr bwMode="auto">
          <a:xfrm>
            <a:off x="2987675" y="1125538"/>
            <a:ext cx="3529013" cy="5113337"/>
          </a:xfrm>
          <a:prstGeom prst="roundRect">
            <a:avLst>
              <a:gd name="adj" fmla="val 16667"/>
            </a:avLst>
          </a:prstGeom>
          <a:gradFill rotWithShape="1">
            <a:gsLst>
              <a:gs pos="0">
                <a:srgbClr val="CCFF33"/>
              </a:gs>
              <a:gs pos="50000">
                <a:schemeClr val="bg1"/>
              </a:gs>
              <a:gs pos="100000">
                <a:srgbClr val="CCFF33"/>
              </a:gs>
            </a:gsLst>
            <a:lin ang="5400000" scaled="1"/>
          </a:gradFill>
          <a:ln w="38100" algn="ctr">
            <a:solidFill>
              <a:schemeClr val="tx1"/>
            </a:solidFill>
            <a:round/>
            <a:headEnd/>
            <a:tailEnd/>
          </a:ln>
          <a:effectLst>
            <a:outerShdw dist="107763" dir="18900000" algn="ctr" rotWithShape="0">
              <a:schemeClr val="bg2">
                <a:alpha val="50000"/>
              </a:schemeClr>
            </a:outerShdw>
          </a:effectLst>
        </p:spPr>
        <p:txBody>
          <a:bodyPr wrap="none" anchor="ctr"/>
          <a:lstStyle/>
          <a:p>
            <a:pPr algn="ctr">
              <a:lnSpc>
                <a:spcPct val="90000"/>
              </a:lnSpc>
            </a:pPr>
            <a:endParaRPr lang="ru-RU" sz="1400" b="1" baseline="0" smtClean="0">
              <a:solidFill>
                <a:srgbClr val="FF0000"/>
              </a:solidFill>
              <a:effectLst/>
            </a:endParaRPr>
          </a:p>
        </p:txBody>
      </p:sp>
      <p:pic>
        <p:nvPicPr>
          <p:cNvPr id="469056" name="Picture 6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03575" y="1484313"/>
            <a:ext cx="2952750" cy="1909762"/>
          </a:xfrm>
          <a:prstGeom prst="rect">
            <a:avLst/>
          </a:prstGeom>
          <a:noFill/>
          <a:ln>
            <a:noFill/>
          </a:ln>
          <a:effectLst>
            <a:outerShdw dist="107763" dir="18900000" algn="ctr" rotWithShape="0">
              <a:schemeClr val="bg2">
                <a:alpha val="50000"/>
              </a:schemeClr>
            </a:outerShdw>
          </a:effectLst>
          <a:extLst>
            <a:ext uri="{909E8E84-426E-40DD-AFC4-6F175D3DCCD1}">
              <a14:hiddenFill xmlns:a14="http://schemas.microsoft.com/office/drawing/2010/main" xmlns="">
                <a:gradFill rotWithShape="1">
                  <a:gsLst>
                    <a:gs pos="0">
                      <a:srgbClr val="CCFF33"/>
                    </a:gs>
                    <a:gs pos="50000">
                      <a:schemeClr val="bg1"/>
                    </a:gs>
                    <a:gs pos="100000">
                      <a:srgbClr val="CCFF33"/>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Lst>
        </p:spPr>
      </p:pic>
      <p:sp>
        <p:nvSpPr>
          <p:cNvPr id="50" name="AutoShape 16"/>
          <p:cNvSpPr>
            <a:spLocks noChangeArrowheads="1"/>
          </p:cNvSpPr>
          <p:nvPr/>
        </p:nvSpPr>
        <p:spPr bwMode="auto">
          <a:xfrm>
            <a:off x="3203575" y="3789363"/>
            <a:ext cx="3095625" cy="2087562"/>
          </a:xfrm>
          <a:prstGeom prst="flowChartProcess">
            <a:avLst/>
          </a:prstGeom>
          <a:solidFill>
            <a:srgbClr val="99FF99">
              <a:alpha val="91000"/>
            </a:srgbClr>
          </a:solidFill>
          <a:ln w="38100">
            <a:solidFill>
              <a:srgbClr val="A50021"/>
            </a:solidFill>
            <a:miter lim="800000"/>
            <a:headEnd/>
            <a:tailEnd/>
          </a:ln>
          <a:effectLst>
            <a:outerShdw dist="107763" dir="18900000" algn="ctr" rotWithShape="0">
              <a:srgbClr val="808080">
                <a:alpha val="50000"/>
              </a:srgbClr>
            </a:outerShdw>
          </a:effectLst>
        </p:spPr>
        <p:txBody>
          <a:bodyPr wrap="none" anchor="ctr"/>
          <a:lstStyle/>
          <a:p>
            <a:pPr algn="ctr">
              <a:lnSpc>
                <a:spcPct val="90000"/>
              </a:lnSpc>
            </a:pPr>
            <a:endParaRPr lang="ru-RU" sz="1400" b="1" baseline="0" smtClean="0">
              <a:solidFill>
                <a:srgbClr val="FF0000"/>
              </a:solidFill>
              <a:effectLst>
                <a:outerShdw blurRad="38100" dist="38100" dir="2700000" algn="tl">
                  <a:srgbClr val="000000"/>
                </a:outerShdw>
              </a:effectLst>
            </a:endParaRPr>
          </a:p>
          <a:p>
            <a:pPr algn="ctr">
              <a:lnSpc>
                <a:spcPct val="90000"/>
              </a:lnSpc>
            </a:pPr>
            <a:r>
              <a:rPr lang="ru-RU" sz="1400" b="1" baseline="0" smtClean="0">
                <a:solidFill>
                  <a:srgbClr val="FF0000"/>
                </a:solidFill>
                <a:effectLst>
                  <a:outerShdw blurRad="38100" dist="38100" dir="2700000" algn="tl">
                    <a:srgbClr val="000000"/>
                  </a:outerShdw>
                </a:effectLst>
              </a:rPr>
              <a:t>Государственные органы, </a:t>
            </a:r>
          </a:p>
          <a:p>
            <a:pPr algn="ctr">
              <a:lnSpc>
                <a:spcPct val="90000"/>
              </a:lnSpc>
            </a:pPr>
            <a:r>
              <a:rPr lang="ru-RU" sz="1400" b="1" baseline="0" smtClean="0">
                <a:solidFill>
                  <a:srgbClr val="FF0000"/>
                </a:solidFill>
                <a:effectLst>
                  <a:outerShdw blurRad="38100" dist="38100" dir="2700000" algn="tl">
                    <a:srgbClr val="000000"/>
                  </a:outerShdw>
                </a:effectLst>
              </a:rPr>
              <a:t>предприятия, </a:t>
            </a:r>
          </a:p>
          <a:p>
            <a:pPr algn="ctr">
              <a:lnSpc>
                <a:spcPct val="90000"/>
              </a:lnSpc>
            </a:pPr>
            <a:r>
              <a:rPr lang="ru-RU" sz="1400" b="1" baseline="0" smtClean="0">
                <a:solidFill>
                  <a:srgbClr val="FF0000"/>
                </a:solidFill>
                <a:effectLst>
                  <a:outerShdw blurRad="38100" dist="38100" dir="2700000" algn="tl">
                    <a:srgbClr val="000000"/>
                  </a:outerShdw>
                </a:effectLst>
              </a:rPr>
              <a:t>должностные лица, </a:t>
            </a:r>
          </a:p>
          <a:p>
            <a:pPr algn="ctr">
              <a:lnSpc>
                <a:spcPct val="90000"/>
              </a:lnSpc>
            </a:pPr>
            <a:r>
              <a:rPr lang="ru-RU" sz="1400" b="1" baseline="0" smtClean="0">
                <a:solidFill>
                  <a:srgbClr val="FF0000"/>
                </a:solidFill>
                <a:effectLst>
                  <a:outerShdw blurRad="38100" dist="38100" dir="2700000" algn="tl">
                    <a:srgbClr val="000000"/>
                  </a:outerShdw>
                </a:effectLst>
              </a:rPr>
              <a:t>структурные подразделения, </a:t>
            </a:r>
          </a:p>
          <a:p>
            <a:pPr algn="ctr">
              <a:lnSpc>
                <a:spcPct val="90000"/>
              </a:lnSpc>
            </a:pPr>
            <a:r>
              <a:rPr lang="ru-RU" sz="1400" b="1" baseline="0" smtClean="0">
                <a:solidFill>
                  <a:srgbClr val="FF0000"/>
                </a:solidFill>
                <a:effectLst>
                  <a:outerShdw blurRad="38100" dist="38100" dir="2700000" algn="tl">
                    <a:srgbClr val="000000"/>
                  </a:outerShdw>
                </a:effectLst>
              </a:rPr>
              <a:t>принимающие непосредственное </a:t>
            </a:r>
          </a:p>
          <a:p>
            <a:pPr algn="ctr">
              <a:lnSpc>
                <a:spcPct val="90000"/>
              </a:lnSpc>
            </a:pPr>
            <a:r>
              <a:rPr lang="ru-RU" sz="1400" b="1" baseline="0" smtClean="0">
                <a:solidFill>
                  <a:srgbClr val="FF0000"/>
                </a:solidFill>
                <a:effectLst>
                  <a:outerShdw blurRad="38100" dist="38100" dir="2700000" algn="tl">
                    <a:srgbClr val="000000"/>
                  </a:outerShdw>
                </a:effectLst>
              </a:rPr>
              <a:t>участие в организации и</a:t>
            </a:r>
          </a:p>
          <a:p>
            <a:pPr algn="ctr">
              <a:lnSpc>
                <a:spcPct val="90000"/>
              </a:lnSpc>
            </a:pPr>
            <a:r>
              <a:rPr lang="ru-RU" sz="1400" b="1" baseline="0" smtClean="0">
                <a:solidFill>
                  <a:srgbClr val="FF0000"/>
                </a:solidFill>
                <a:effectLst>
                  <a:outerShdw blurRad="38100" dist="38100" dir="2700000" algn="tl">
                    <a:srgbClr val="000000"/>
                  </a:outerShdw>
                </a:effectLst>
              </a:rPr>
              <a:t> проведении мероприятий </a:t>
            </a:r>
          </a:p>
          <a:p>
            <a:pPr algn="ctr">
              <a:lnSpc>
                <a:spcPct val="90000"/>
              </a:lnSpc>
            </a:pPr>
            <a:r>
              <a:rPr lang="ru-RU" sz="1400" b="1" baseline="0" smtClean="0">
                <a:solidFill>
                  <a:srgbClr val="FF0000"/>
                </a:solidFill>
                <a:effectLst>
                  <a:outerShdw blurRad="38100" dist="38100" dir="2700000" algn="tl">
                    <a:srgbClr val="000000"/>
                  </a:outerShdw>
                </a:effectLst>
              </a:rPr>
              <a:t>по  обеспечению   </a:t>
            </a:r>
          </a:p>
          <a:p>
            <a:pPr algn="ctr">
              <a:lnSpc>
                <a:spcPct val="90000"/>
              </a:lnSpc>
            </a:pPr>
            <a:r>
              <a:rPr lang="ru-RU" sz="1400" b="1" baseline="0" smtClean="0">
                <a:solidFill>
                  <a:srgbClr val="FF0000"/>
                </a:solidFill>
                <a:effectLst>
                  <a:outerShdw blurRad="38100" dist="38100" dir="2700000" algn="tl">
                    <a:srgbClr val="000000"/>
                  </a:outerShdw>
                </a:effectLst>
              </a:rPr>
              <a:t>информационной   безопасности</a:t>
            </a:r>
          </a:p>
          <a:p>
            <a:pPr algn="ctr">
              <a:lnSpc>
                <a:spcPct val="90000"/>
              </a:lnSpc>
            </a:pPr>
            <a:endParaRPr lang="ru-RU" sz="2000" b="1" baseline="0" smtClean="0">
              <a:solidFill>
                <a:srgbClr val="FF0000"/>
              </a:solidFill>
              <a:effectLst/>
            </a:endParaRPr>
          </a:p>
          <a:p>
            <a:pPr algn="ctr">
              <a:lnSpc>
                <a:spcPct val="90000"/>
              </a:lnSpc>
            </a:pPr>
            <a:endParaRPr lang="ru-RU" sz="1400" b="1" baseline="0" smtClean="0">
              <a:solidFill>
                <a:srgbClr val="FF0000"/>
              </a:solidFill>
              <a:effectLst>
                <a:outerShdw blurRad="38100" dist="38100" dir="2700000" algn="tl">
                  <a:srgbClr val="000000"/>
                </a:outerShdw>
              </a:effectLst>
            </a:endParaRPr>
          </a:p>
        </p:txBody>
      </p:sp>
      <p:sp>
        <p:nvSpPr>
          <p:cNvPr id="469074" name="Line 82"/>
          <p:cNvSpPr>
            <a:spLocks noChangeShapeType="1"/>
          </p:cNvSpPr>
          <p:nvPr/>
        </p:nvSpPr>
        <p:spPr bwMode="auto">
          <a:xfrm flipV="1">
            <a:off x="2700338" y="5300663"/>
            <a:ext cx="287337" cy="144462"/>
          </a:xfrm>
          <a:prstGeom prst="line">
            <a:avLst/>
          </a:prstGeom>
          <a:noFill/>
          <a:ln w="9525">
            <a:solidFill>
              <a:schemeClr val="tx1"/>
            </a:solidFill>
            <a:round/>
            <a:headEnd/>
            <a:tailEnd type="triangle" w="med" len="med"/>
          </a:ln>
          <a:effectLst>
            <a:outerShdw dist="107763" dir="18900000" algn="ctr" rotWithShape="0">
              <a:schemeClr val="bg2">
                <a:alpha val="50000"/>
              </a:schemeClr>
            </a:outerShdw>
          </a:effectLst>
          <a:extLst>
            <a:ext uri="{909E8E84-426E-40DD-AFC4-6F175D3DCCD1}">
              <a14:hiddenFill xmlns:a14="http://schemas.microsoft.com/office/drawing/2010/main" xmlns="">
                <a:noFill/>
              </a14:hiddenFill>
            </a:ext>
          </a:extLst>
        </p:spPr>
        <p:txBody>
          <a:bodyPr wrap="none" anchor="ctr"/>
          <a:lstStyle/>
          <a:p>
            <a:pPr algn="ctr">
              <a:lnSpc>
                <a:spcPct val="90000"/>
              </a:lnSpc>
            </a:pPr>
            <a:endParaRPr lang="ru-RU" sz="2000" b="1" baseline="0" smtClean="0">
              <a:solidFill>
                <a:srgbClr val="FF0000"/>
              </a:solidFill>
              <a:effectLst/>
            </a:endParaRPr>
          </a:p>
        </p:txBody>
      </p:sp>
      <p:sp>
        <p:nvSpPr>
          <p:cNvPr id="469075" name="Line 83"/>
          <p:cNvSpPr>
            <a:spLocks noChangeShapeType="1"/>
          </p:cNvSpPr>
          <p:nvPr/>
        </p:nvSpPr>
        <p:spPr bwMode="auto">
          <a:xfrm flipH="1" flipV="1">
            <a:off x="6516688" y="5229225"/>
            <a:ext cx="287337" cy="215900"/>
          </a:xfrm>
          <a:prstGeom prst="line">
            <a:avLst/>
          </a:prstGeom>
          <a:noFill/>
          <a:ln w="9525">
            <a:solidFill>
              <a:schemeClr val="tx1"/>
            </a:solidFill>
            <a:round/>
            <a:headEnd/>
            <a:tailEnd type="triangle" w="med" len="med"/>
          </a:ln>
          <a:effectLst>
            <a:outerShdw dist="107763" dir="18900000" algn="ctr" rotWithShape="0">
              <a:schemeClr val="bg2">
                <a:alpha val="50000"/>
              </a:schemeClr>
            </a:outerShdw>
          </a:effectLst>
          <a:extLst>
            <a:ext uri="{909E8E84-426E-40DD-AFC4-6F175D3DCCD1}">
              <a14:hiddenFill xmlns:a14="http://schemas.microsoft.com/office/drawing/2010/main" xmlns="">
                <a:noFill/>
              </a14:hiddenFill>
            </a:ext>
          </a:extLst>
        </p:spPr>
        <p:txBody>
          <a:bodyPr wrap="none" anchor="ctr"/>
          <a:lstStyle/>
          <a:p>
            <a:pPr algn="ctr">
              <a:lnSpc>
                <a:spcPct val="90000"/>
              </a:lnSpc>
            </a:pPr>
            <a:endParaRPr lang="ru-RU" sz="2000" b="1" baseline="0" smtClean="0">
              <a:solidFill>
                <a:srgbClr val="FF0000"/>
              </a:solidFill>
              <a:effectLst/>
            </a:endParaRPr>
          </a:p>
        </p:txBody>
      </p:sp>
      <p:sp>
        <p:nvSpPr>
          <p:cNvPr id="469076" name="Line 84"/>
          <p:cNvSpPr>
            <a:spLocks noChangeShapeType="1"/>
          </p:cNvSpPr>
          <p:nvPr/>
        </p:nvSpPr>
        <p:spPr bwMode="auto">
          <a:xfrm>
            <a:off x="2700338" y="3500438"/>
            <a:ext cx="287337" cy="0"/>
          </a:xfrm>
          <a:prstGeom prst="line">
            <a:avLst/>
          </a:prstGeom>
          <a:noFill/>
          <a:ln w="9525">
            <a:solidFill>
              <a:schemeClr val="tx1"/>
            </a:solidFill>
            <a:round/>
            <a:headEnd/>
            <a:tailEnd type="triangle" w="med" len="med"/>
          </a:ln>
          <a:effectLst>
            <a:outerShdw dist="107763" dir="18900000" algn="ctr" rotWithShape="0">
              <a:schemeClr val="bg2">
                <a:alpha val="50000"/>
              </a:schemeClr>
            </a:outerShdw>
          </a:effectLst>
          <a:extLst>
            <a:ext uri="{909E8E84-426E-40DD-AFC4-6F175D3DCCD1}">
              <a14:hiddenFill xmlns:a14="http://schemas.microsoft.com/office/drawing/2010/main" xmlns="">
                <a:noFill/>
              </a14:hiddenFill>
            </a:ext>
          </a:extLst>
        </p:spPr>
        <p:txBody>
          <a:bodyPr wrap="none" anchor="ctr"/>
          <a:lstStyle/>
          <a:p>
            <a:pPr algn="ctr">
              <a:lnSpc>
                <a:spcPct val="90000"/>
              </a:lnSpc>
            </a:pPr>
            <a:endParaRPr lang="ru-RU" sz="2000" b="1" baseline="0" smtClean="0">
              <a:solidFill>
                <a:srgbClr val="FF0000"/>
              </a:solidFill>
              <a:effectLst/>
            </a:endParaRPr>
          </a:p>
        </p:txBody>
      </p:sp>
      <p:sp>
        <p:nvSpPr>
          <p:cNvPr id="469077" name="Line 85"/>
          <p:cNvSpPr>
            <a:spLocks noChangeShapeType="1"/>
          </p:cNvSpPr>
          <p:nvPr/>
        </p:nvSpPr>
        <p:spPr bwMode="auto">
          <a:xfrm flipH="1">
            <a:off x="6516688" y="3357563"/>
            <a:ext cx="287337" cy="0"/>
          </a:xfrm>
          <a:prstGeom prst="line">
            <a:avLst/>
          </a:prstGeom>
          <a:noFill/>
          <a:ln w="9525">
            <a:solidFill>
              <a:schemeClr val="tx1"/>
            </a:solidFill>
            <a:round/>
            <a:headEnd/>
            <a:tailEnd type="triangle" w="med" len="med"/>
          </a:ln>
          <a:effectLst>
            <a:outerShdw dist="107763" dir="18900000" algn="ctr" rotWithShape="0">
              <a:schemeClr val="bg2">
                <a:alpha val="50000"/>
              </a:schemeClr>
            </a:outerShdw>
          </a:effectLst>
          <a:extLst>
            <a:ext uri="{909E8E84-426E-40DD-AFC4-6F175D3DCCD1}">
              <a14:hiddenFill xmlns:a14="http://schemas.microsoft.com/office/drawing/2010/main" xmlns="">
                <a:noFill/>
              </a14:hiddenFill>
            </a:ext>
          </a:extLst>
        </p:spPr>
        <p:txBody>
          <a:bodyPr wrap="none" anchor="ctr"/>
          <a:lstStyle/>
          <a:p>
            <a:pPr algn="ctr">
              <a:lnSpc>
                <a:spcPct val="90000"/>
              </a:lnSpc>
            </a:pPr>
            <a:endParaRPr lang="ru-RU" sz="2000" b="1" baseline="0" smtClean="0">
              <a:solidFill>
                <a:srgbClr val="FF0000"/>
              </a:solidFill>
              <a:effectLst/>
            </a:endParaRPr>
          </a:p>
        </p:txBody>
      </p:sp>
      <p:sp>
        <p:nvSpPr>
          <p:cNvPr id="469078" name="Line 86"/>
          <p:cNvSpPr>
            <a:spLocks noChangeShapeType="1"/>
          </p:cNvSpPr>
          <p:nvPr/>
        </p:nvSpPr>
        <p:spPr bwMode="auto">
          <a:xfrm>
            <a:off x="2700338" y="1773238"/>
            <a:ext cx="215900" cy="0"/>
          </a:xfrm>
          <a:prstGeom prst="line">
            <a:avLst/>
          </a:prstGeom>
          <a:noFill/>
          <a:ln w="9525">
            <a:solidFill>
              <a:schemeClr val="tx1"/>
            </a:solidFill>
            <a:round/>
            <a:headEnd/>
            <a:tailEnd type="triangle" w="med" len="med"/>
          </a:ln>
          <a:effectLst>
            <a:outerShdw dist="107763" dir="18900000" algn="ctr" rotWithShape="0">
              <a:schemeClr val="bg2">
                <a:alpha val="50000"/>
              </a:schemeClr>
            </a:outerShdw>
          </a:effectLst>
          <a:extLst>
            <a:ext uri="{909E8E84-426E-40DD-AFC4-6F175D3DCCD1}">
              <a14:hiddenFill xmlns:a14="http://schemas.microsoft.com/office/drawing/2010/main" xmlns="">
                <a:noFill/>
              </a14:hiddenFill>
            </a:ext>
          </a:extLst>
        </p:spPr>
        <p:txBody>
          <a:bodyPr wrap="none" anchor="ctr"/>
          <a:lstStyle/>
          <a:p>
            <a:pPr algn="ctr">
              <a:lnSpc>
                <a:spcPct val="90000"/>
              </a:lnSpc>
            </a:pPr>
            <a:endParaRPr lang="ru-RU" sz="2000" b="1" baseline="0" smtClean="0">
              <a:solidFill>
                <a:srgbClr val="FF0000"/>
              </a:solidFill>
              <a:effectLst/>
            </a:endParaRPr>
          </a:p>
        </p:txBody>
      </p:sp>
      <p:sp>
        <p:nvSpPr>
          <p:cNvPr id="469079" name="Line 87"/>
          <p:cNvSpPr>
            <a:spLocks noChangeShapeType="1"/>
          </p:cNvSpPr>
          <p:nvPr/>
        </p:nvSpPr>
        <p:spPr bwMode="auto">
          <a:xfrm flipH="1">
            <a:off x="6516688" y="1700213"/>
            <a:ext cx="215900" cy="0"/>
          </a:xfrm>
          <a:prstGeom prst="line">
            <a:avLst/>
          </a:prstGeom>
          <a:noFill/>
          <a:ln w="9525">
            <a:solidFill>
              <a:schemeClr val="tx1"/>
            </a:solidFill>
            <a:round/>
            <a:headEnd/>
            <a:tailEnd type="triangle" w="med" len="med"/>
          </a:ln>
          <a:effectLst>
            <a:outerShdw dist="107763" dir="18900000" algn="ctr" rotWithShape="0">
              <a:schemeClr val="bg2">
                <a:alpha val="50000"/>
              </a:schemeClr>
            </a:outerShdw>
          </a:effectLst>
          <a:extLst>
            <a:ext uri="{909E8E84-426E-40DD-AFC4-6F175D3DCCD1}">
              <a14:hiddenFill xmlns:a14="http://schemas.microsoft.com/office/drawing/2010/main" xmlns="">
                <a:noFill/>
              </a14:hiddenFill>
            </a:ext>
          </a:extLst>
        </p:spPr>
        <p:txBody>
          <a:bodyPr wrap="none" anchor="ctr"/>
          <a:lstStyle/>
          <a:p>
            <a:pPr algn="ctr">
              <a:lnSpc>
                <a:spcPct val="90000"/>
              </a:lnSpc>
            </a:pPr>
            <a:endParaRPr lang="ru-RU" sz="2000" b="1" baseline="0" smtClean="0">
              <a:solidFill>
                <a:srgbClr val="FF0000"/>
              </a:solidFill>
              <a:effectLst/>
            </a:endParaRPr>
          </a:p>
        </p:txBody>
      </p:sp>
    </p:spTree>
    <p:extLst>
      <p:ext uri="{BB962C8B-B14F-4D97-AF65-F5344CB8AC3E}">
        <p14:creationId xmlns:p14="http://schemas.microsoft.com/office/powerpoint/2010/main" xmlns="" val="1581105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Номер слайда 5"/>
          <p:cNvSpPr>
            <a:spLocks noGrp="1"/>
          </p:cNvSpPr>
          <p:nvPr>
            <p:ph type="sldNum" sz="quarter" idx="12"/>
          </p:nvPr>
        </p:nvSpPr>
        <p:spPr>
          <a:noFill/>
        </p:spPr>
        <p:txBody>
          <a:bodyPr/>
          <a:lstStyle/>
          <a:p>
            <a:fld id="{F987A16D-6E6A-4151-A8F2-3A0CF4A23E13}" type="slidenum">
              <a:rPr lang="ru-RU" smtClean="0"/>
              <a:pPr/>
              <a:t>5</a:t>
            </a:fld>
            <a:endParaRPr lang="ru-RU" smtClean="0"/>
          </a:p>
        </p:txBody>
      </p:sp>
      <p:sp>
        <p:nvSpPr>
          <p:cNvPr id="11267" name="Rectangle 2"/>
          <p:cNvSpPr>
            <a:spLocks noGrp="1" noChangeArrowheads="1"/>
          </p:cNvSpPr>
          <p:nvPr>
            <p:ph type="title"/>
          </p:nvPr>
        </p:nvSpPr>
        <p:spPr>
          <a:xfrm>
            <a:off x="127000" y="127000"/>
            <a:ext cx="8870950" cy="1571625"/>
          </a:xfrm>
        </p:spPr>
        <p:txBody>
          <a:bodyPr/>
          <a:lstStyle/>
          <a:p>
            <a:pPr eaLnBrk="1" hangingPunct="1"/>
            <a:r>
              <a:rPr lang="ru-RU" sz="5400" smtClean="0">
                <a:solidFill>
                  <a:srgbClr val="F8C508"/>
                </a:solidFill>
              </a:rPr>
              <a:t>Последствия нарушения безопасности</a:t>
            </a:r>
          </a:p>
        </p:txBody>
      </p:sp>
      <p:grpSp>
        <p:nvGrpSpPr>
          <p:cNvPr id="2" name="Group 3"/>
          <p:cNvGrpSpPr>
            <a:grpSpLocks/>
          </p:cNvGrpSpPr>
          <p:nvPr/>
        </p:nvGrpSpPr>
        <p:grpSpPr bwMode="auto">
          <a:xfrm>
            <a:off x="1757363" y="1843088"/>
            <a:ext cx="2790825" cy="1482725"/>
            <a:chOff x="1107" y="1161"/>
            <a:chExt cx="1758" cy="934"/>
          </a:xfrm>
        </p:grpSpPr>
        <p:pic>
          <p:nvPicPr>
            <p:cNvPr id="11288" name="Picture 4" descr="YellowTextBox"/>
            <p:cNvPicPr>
              <a:picLocks noChangeAspect="1" noChangeArrowheads="1"/>
            </p:cNvPicPr>
            <p:nvPr/>
          </p:nvPicPr>
          <p:blipFill>
            <a:blip r:embed="rId3" cstate="print"/>
            <a:srcRect/>
            <a:stretch>
              <a:fillRect/>
            </a:stretch>
          </p:blipFill>
          <p:spPr bwMode="auto">
            <a:xfrm>
              <a:off x="1107" y="1161"/>
              <a:ext cx="1758" cy="934"/>
            </a:xfrm>
            <a:prstGeom prst="rect">
              <a:avLst/>
            </a:prstGeom>
            <a:noFill/>
            <a:ln w="9525">
              <a:noFill/>
              <a:miter lim="800000"/>
              <a:headEnd/>
              <a:tailEnd/>
            </a:ln>
          </p:spPr>
        </p:pic>
        <p:sp>
          <p:nvSpPr>
            <p:cNvPr id="11289" name="Text Box 5"/>
            <p:cNvSpPr txBox="1">
              <a:spLocks noChangeArrowheads="1"/>
            </p:cNvSpPr>
            <p:nvPr/>
          </p:nvSpPr>
          <p:spPr bwMode="auto">
            <a:xfrm>
              <a:off x="1352" y="1336"/>
              <a:ext cx="1149" cy="442"/>
            </a:xfrm>
            <a:prstGeom prst="rect">
              <a:avLst/>
            </a:prstGeom>
            <a:noFill/>
            <a:ln w="12700" algn="ctr">
              <a:noFill/>
              <a:miter lim="800000"/>
              <a:headEnd/>
              <a:tailEnd/>
            </a:ln>
          </p:spPr>
          <p:txBody>
            <a:bodyPr>
              <a:spAutoFit/>
            </a:bodyPr>
            <a:lstStyle/>
            <a:p>
              <a:pPr algn="ctr" eaLnBrk="0" hangingPunct="0">
                <a:spcBef>
                  <a:spcPct val="50000"/>
                </a:spcBef>
              </a:pPr>
              <a:r>
                <a:rPr lang="ru-RU" sz="2000" b="1" baseline="0">
                  <a:solidFill>
                    <a:srgbClr val="000000"/>
                  </a:solidFill>
                  <a:effectLst/>
                </a:rPr>
                <a:t>Потери доходов</a:t>
              </a:r>
            </a:p>
          </p:txBody>
        </p:sp>
      </p:grpSp>
      <p:grpSp>
        <p:nvGrpSpPr>
          <p:cNvPr id="3" name="Group 6"/>
          <p:cNvGrpSpPr>
            <a:grpSpLocks/>
          </p:cNvGrpSpPr>
          <p:nvPr/>
        </p:nvGrpSpPr>
        <p:grpSpPr bwMode="auto">
          <a:xfrm>
            <a:off x="857250" y="3400425"/>
            <a:ext cx="2790825" cy="1482725"/>
            <a:chOff x="540" y="2142"/>
            <a:chExt cx="1758" cy="934"/>
          </a:xfrm>
        </p:grpSpPr>
        <p:pic>
          <p:nvPicPr>
            <p:cNvPr id="11286" name="Picture 7" descr="YellowTextBox"/>
            <p:cNvPicPr>
              <a:picLocks noChangeAspect="1" noChangeArrowheads="1"/>
            </p:cNvPicPr>
            <p:nvPr/>
          </p:nvPicPr>
          <p:blipFill>
            <a:blip r:embed="rId3" cstate="print"/>
            <a:srcRect/>
            <a:stretch>
              <a:fillRect/>
            </a:stretch>
          </p:blipFill>
          <p:spPr bwMode="auto">
            <a:xfrm>
              <a:off x="540" y="2142"/>
              <a:ext cx="1758" cy="934"/>
            </a:xfrm>
            <a:prstGeom prst="rect">
              <a:avLst/>
            </a:prstGeom>
            <a:noFill/>
            <a:ln w="9525">
              <a:noFill/>
              <a:miter lim="800000"/>
              <a:headEnd/>
              <a:tailEnd/>
            </a:ln>
          </p:spPr>
        </p:pic>
        <p:sp>
          <p:nvSpPr>
            <p:cNvPr id="11287" name="Text Box 8"/>
            <p:cNvSpPr txBox="1">
              <a:spLocks noChangeArrowheads="1"/>
            </p:cNvSpPr>
            <p:nvPr/>
          </p:nvSpPr>
          <p:spPr bwMode="auto">
            <a:xfrm>
              <a:off x="673" y="2216"/>
              <a:ext cx="1339" cy="634"/>
            </a:xfrm>
            <a:prstGeom prst="rect">
              <a:avLst/>
            </a:prstGeom>
            <a:noFill/>
            <a:ln w="12700" algn="ctr">
              <a:noFill/>
              <a:miter lim="800000"/>
              <a:headEnd/>
              <a:tailEnd/>
            </a:ln>
          </p:spPr>
          <p:txBody>
            <a:bodyPr>
              <a:spAutoFit/>
            </a:bodyPr>
            <a:lstStyle/>
            <a:p>
              <a:pPr algn="ctr" eaLnBrk="0" hangingPunct="0">
                <a:spcBef>
                  <a:spcPct val="50000"/>
                </a:spcBef>
              </a:pPr>
              <a:r>
                <a:rPr lang="ru-RU" sz="2000" b="1" baseline="0">
                  <a:solidFill>
                    <a:srgbClr val="000000"/>
                  </a:solidFill>
                  <a:effectLst/>
                </a:rPr>
                <a:t>Снижение доверия инвесторов</a:t>
              </a:r>
            </a:p>
          </p:txBody>
        </p:sp>
      </p:grpSp>
      <p:grpSp>
        <p:nvGrpSpPr>
          <p:cNvPr id="4" name="Group 9"/>
          <p:cNvGrpSpPr>
            <a:grpSpLocks/>
          </p:cNvGrpSpPr>
          <p:nvPr/>
        </p:nvGrpSpPr>
        <p:grpSpPr bwMode="auto">
          <a:xfrm>
            <a:off x="4746625" y="1843088"/>
            <a:ext cx="2790825" cy="1482725"/>
            <a:chOff x="2990" y="1161"/>
            <a:chExt cx="1758" cy="934"/>
          </a:xfrm>
        </p:grpSpPr>
        <p:pic>
          <p:nvPicPr>
            <p:cNvPr id="11284" name="Picture 10" descr="YellowTextBox"/>
            <p:cNvPicPr>
              <a:picLocks noChangeAspect="1" noChangeArrowheads="1"/>
            </p:cNvPicPr>
            <p:nvPr/>
          </p:nvPicPr>
          <p:blipFill>
            <a:blip r:embed="rId3" cstate="print"/>
            <a:srcRect/>
            <a:stretch>
              <a:fillRect/>
            </a:stretch>
          </p:blipFill>
          <p:spPr bwMode="auto">
            <a:xfrm>
              <a:off x="2990" y="1161"/>
              <a:ext cx="1758" cy="934"/>
            </a:xfrm>
            <a:prstGeom prst="rect">
              <a:avLst/>
            </a:prstGeom>
            <a:noFill/>
            <a:ln w="9525">
              <a:noFill/>
              <a:miter lim="800000"/>
              <a:headEnd/>
              <a:tailEnd/>
            </a:ln>
          </p:spPr>
        </p:pic>
        <p:sp>
          <p:nvSpPr>
            <p:cNvPr id="11285" name="Text Box 11"/>
            <p:cNvSpPr txBox="1">
              <a:spLocks noChangeArrowheads="1"/>
            </p:cNvSpPr>
            <p:nvPr/>
          </p:nvSpPr>
          <p:spPr bwMode="auto">
            <a:xfrm>
              <a:off x="3230" y="1337"/>
              <a:ext cx="1190" cy="442"/>
            </a:xfrm>
            <a:prstGeom prst="rect">
              <a:avLst/>
            </a:prstGeom>
            <a:noFill/>
            <a:ln w="12700" algn="ctr">
              <a:noFill/>
              <a:miter lim="800000"/>
              <a:headEnd/>
              <a:tailEnd/>
            </a:ln>
          </p:spPr>
          <p:txBody>
            <a:bodyPr>
              <a:spAutoFit/>
            </a:bodyPr>
            <a:lstStyle/>
            <a:p>
              <a:pPr algn="ctr" eaLnBrk="0" hangingPunct="0">
                <a:spcBef>
                  <a:spcPct val="50000"/>
                </a:spcBef>
              </a:pPr>
              <a:r>
                <a:rPr lang="ru-RU" sz="2000" b="1" baseline="0">
                  <a:solidFill>
                    <a:srgbClr val="000000"/>
                  </a:solidFill>
                  <a:effectLst/>
                </a:rPr>
                <a:t>Ухудшение репутации</a:t>
              </a:r>
            </a:p>
          </p:txBody>
        </p:sp>
      </p:grpSp>
      <p:grpSp>
        <p:nvGrpSpPr>
          <p:cNvPr id="5" name="Group 12"/>
          <p:cNvGrpSpPr>
            <a:grpSpLocks/>
          </p:cNvGrpSpPr>
          <p:nvPr/>
        </p:nvGrpSpPr>
        <p:grpSpPr bwMode="auto">
          <a:xfrm>
            <a:off x="5673725" y="3400425"/>
            <a:ext cx="2790825" cy="1482725"/>
            <a:chOff x="3574" y="2142"/>
            <a:chExt cx="1758" cy="934"/>
          </a:xfrm>
        </p:grpSpPr>
        <p:pic>
          <p:nvPicPr>
            <p:cNvPr id="11282" name="Picture 13" descr="YellowTextBox"/>
            <p:cNvPicPr>
              <a:picLocks noChangeAspect="1" noChangeArrowheads="1"/>
            </p:cNvPicPr>
            <p:nvPr/>
          </p:nvPicPr>
          <p:blipFill>
            <a:blip r:embed="rId3" cstate="print"/>
            <a:srcRect/>
            <a:stretch>
              <a:fillRect/>
            </a:stretch>
          </p:blipFill>
          <p:spPr bwMode="auto">
            <a:xfrm>
              <a:off x="3574" y="2142"/>
              <a:ext cx="1758" cy="934"/>
            </a:xfrm>
            <a:prstGeom prst="rect">
              <a:avLst/>
            </a:prstGeom>
            <a:noFill/>
            <a:ln w="9525">
              <a:noFill/>
              <a:miter lim="800000"/>
              <a:headEnd/>
              <a:tailEnd/>
            </a:ln>
          </p:spPr>
        </p:pic>
        <p:sp>
          <p:nvSpPr>
            <p:cNvPr id="11283" name="Text Box 14"/>
            <p:cNvSpPr txBox="1">
              <a:spLocks noChangeArrowheads="1"/>
            </p:cNvSpPr>
            <p:nvPr/>
          </p:nvSpPr>
          <p:spPr bwMode="auto">
            <a:xfrm>
              <a:off x="3682" y="2219"/>
              <a:ext cx="1416" cy="634"/>
            </a:xfrm>
            <a:prstGeom prst="rect">
              <a:avLst/>
            </a:prstGeom>
            <a:noFill/>
            <a:ln w="12700" algn="ctr">
              <a:noFill/>
              <a:miter lim="800000"/>
              <a:headEnd/>
              <a:tailEnd/>
            </a:ln>
          </p:spPr>
          <p:txBody>
            <a:bodyPr>
              <a:spAutoFit/>
            </a:bodyPr>
            <a:lstStyle/>
            <a:p>
              <a:pPr algn="ctr" eaLnBrk="0" hangingPunct="0">
                <a:spcBef>
                  <a:spcPct val="50000"/>
                </a:spcBef>
              </a:pPr>
              <a:r>
                <a:rPr lang="ru-RU" sz="2000" b="1" baseline="0">
                  <a:solidFill>
                    <a:srgbClr val="000000"/>
                  </a:solidFill>
                  <a:effectLst/>
                </a:rPr>
                <a:t>Потеря или компрометация данных</a:t>
              </a:r>
            </a:p>
          </p:txBody>
        </p:sp>
      </p:grpSp>
      <p:grpSp>
        <p:nvGrpSpPr>
          <p:cNvPr id="6" name="Group 15"/>
          <p:cNvGrpSpPr>
            <a:grpSpLocks/>
          </p:cNvGrpSpPr>
          <p:nvPr/>
        </p:nvGrpSpPr>
        <p:grpSpPr bwMode="auto">
          <a:xfrm>
            <a:off x="6111875" y="5070476"/>
            <a:ext cx="2790825" cy="1482725"/>
            <a:chOff x="3850" y="3194"/>
            <a:chExt cx="1758" cy="934"/>
          </a:xfrm>
        </p:grpSpPr>
        <p:pic>
          <p:nvPicPr>
            <p:cNvPr id="11280" name="Picture 16" descr="YellowTextBox"/>
            <p:cNvPicPr>
              <a:picLocks noChangeAspect="1" noChangeArrowheads="1"/>
            </p:cNvPicPr>
            <p:nvPr/>
          </p:nvPicPr>
          <p:blipFill>
            <a:blip r:embed="rId3" cstate="print"/>
            <a:srcRect/>
            <a:stretch>
              <a:fillRect/>
            </a:stretch>
          </p:blipFill>
          <p:spPr bwMode="auto">
            <a:xfrm>
              <a:off x="3850" y="3194"/>
              <a:ext cx="1758" cy="934"/>
            </a:xfrm>
            <a:prstGeom prst="rect">
              <a:avLst/>
            </a:prstGeom>
            <a:noFill/>
            <a:ln w="9525">
              <a:noFill/>
              <a:miter lim="800000"/>
              <a:headEnd/>
              <a:tailEnd/>
            </a:ln>
          </p:spPr>
        </p:pic>
        <p:sp>
          <p:nvSpPr>
            <p:cNvPr id="11281" name="Text Box 17"/>
            <p:cNvSpPr txBox="1">
              <a:spLocks noChangeArrowheads="1"/>
            </p:cNvSpPr>
            <p:nvPr/>
          </p:nvSpPr>
          <p:spPr bwMode="auto">
            <a:xfrm>
              <a:off x="4034" y="3295"/>
              <a:ext cx="1256" cy="634"/>
            </a:xfrm>
            <a:prstGeom prst="rect">
              <a:avLst/>
            </a:prstGeom>
            <a:noFill/>
            <a:ln w="12700" algn="ctr">
              <a:noFill/>
              <a:miter lim="800000"/>
              <a:headEnd/>
              <a:tailEnd/>
            </a:ln>
          </p:spPr>
          <p:txBody>
            <a:bodyPr>
              <a:spAutoFit/>
            </a:bodyPr>
            <a:lstStyle/>
            <a:p>
              <a:pPr algn="ctr" eaLnBrk="0" hangingPunct="0">
                <a:spcBef>
                  <a:spcPct val="50000"/>
                </a:spcBef>
              </a:pPr>
              <a:r>
                <a:rPr lang="ru-RU" sz="2000" b="1" baseline="0">
                  <a:solidFill>
                    <a:srgbClr val="000000"/>
                  </a:solidFill>
                  <a:effectLst/>
                </a:rPr>
                <a:t>Нарушение бизнес-процесса</a:t>
              </a:r>
            </a:p>
          </p:txBody>
        </p:sp>
      </p:grpSp>
      <p:grpSp>
        <p:nvGrpSpPr>
          <p:cNvPr id="7" name="Group 18"/>
          <p:cNvGrpSpPr>
            <a:grpSpLocks/>
          </p:cNvGrpSpPr>
          <p:nvPr/>
        </p:nvGrpSpPr>
        <p:grpSpPr bwMode="auto">
          <a:xfrm>
            <a:off x="354013" y="4943475"/>
            <a:ext cx="2790825" cy="1482725"/>
            <a:chOff x="223" y="3114"/>
            <a:chExt cx="1758" cy="934"/>
          </a:xfrm>
        </p:grpSpPr>
        <p:pic>
          <p:nvPicPr>
            <p:cNvPr id="11278" name="Picture 19" descr="YellowTextBox"/>
            <p:cNvPicPr>
              <a:picLocks noChangeAspect="1" noChangeArrowheads="1"/>
            </p:cNvPicPr>
            <p:nvPr/>
          </p:nvPicPr>
          <p:blipFill>
            <a:blip r:embed="rId3" cstate="print"/>
            <a:srcRect/>
            <a:stretch>
              <a:fillRect/>
            </a:stretch>
          </p:blipFill>
          <p:spPr bwMode="auto">
            <a:xfrm>
              <a:off x="223" y="3114"/>
              <a:ext cx="1758" cy="934"/>
            </a:xfrm>
            <a:prstGeom prst="rect">
              <a:avLst/>
            </a:prstGeom>
            <a:noFill/>
            <a:ln w="9525">
              <a:noFill/>
              <a:miter lim="800000"/>
              <a:headEnd/>
              <a:tailEnd/>
            </a:ln>
          </p:spPr>
        </p:pic>
        <p:sp>
          <p:nvSpPr>
            <p:cNvPr id="11279" name="Text Box 20"/>
            <p:cNvSpPr txBox="1">
              <a:spLocks noChangeArrowheads="1"/>
            </p:cNvSpPr>
            <p:nvPr/>
          </p:nvSpPr>
          <p:spPr bwMode="auto">
            <a:xfrm>
              <a:off x="355" y="3225"/>
              <a:ext cx="1386" cy="634"/>
            </a:xfrm>
            <a:prstGeom prst="rect">
              <a:avLst/>
            </a:prstGeom>
            <a:noFill/>
            <a:ln w="12700" algn="ctr">
              <a:noFill/>
              <a:miter lim="800000"/>
              <a:headEnd/>
              <a:tailEnd/>
            </a:ln>
          </p:spPr>
          <p:txBody>
            <a:bodyPr>
              <a:spAutoFit/>
            </a:bodyPr>
            <a:lstStyle/>
            <a:p>
              <a:pPr algn="ctr" eaLnBrk="0" hangingPunct="0">
                <a:spcBef>
                  <a:spcPct val="50000"/>
                </a:spcBef>
              </a:pPr>
              <a:r>
                <a:rPr lang="ru-RU" sz="2000" b="1" baseline="0">
                  <a:solidFill>
                    <a:srgbClr val="000000"/>
                  </a:solidFill>
                  <a:effectLst/>
                </a:rPr>
                <a:t>Снижение доверия клиентов</a:t>
              </a:r>
            </a:p>
          </p:txBody>
        </p:sp>
      </p:grpSp>
      <p:pic>
        <p:nvPicPr>
          <p:cNvPr id="11274" name="Picture 21" descr="Office_MainOffice01"/>
          <p:cNvPicPr>
            <a:picLocks noChangeAspect="1" noChangeArrowheads="1"/>
          </p:cNvPicPr>
          <p:nvPr/>
        </p:nvPicPr>
        <p:blipFill>
          <a:blip r:embed="rId4" cstate="print"/>
          <a:srcRect/>
          <a:stretch>
            <a:fillRect/>
          </a:stretch>
        </p:blipFill>
        <p:spPr bwMode="auto">
          <a:xfrm>
            <a:off x="3784600" y="3187700"/>
            <a:ext cx="1603375" cy="1938338"/>
          </a:xfrm>
          <a:prstGeom prst="rect">
            <a:avLst/>
          </a:prstGeom>
          <a:noFill/>
          <a:ln w="9525">
            <a:noFill/>
            <a:miter lim="800000"/>
            <a:headEnd/>
            <a:tailEnd/>
          </a:ln>
        </p:spPr>
      </p:pic>
      <p:grpSp>
        <p:nvGrpSpPr>
          <p:cNvPr id="8" name="Group 22"/>
          <p:cNvGrpSpPr>
            <a:grpSpLocks/>
          </p:cNvGrpSpPr>
          <p:nvPr/>
        </p:nvGrpSpPr>
        <p:grpSpPr bwMode="auto">
          <a:xfrm>
            <a:off x="3233738" y="5222875"/>
            <a:ext cx="2790825" cy="1482725"/>
            <a:chOff x="2037" y="3290"/>
            <a:chExt cx="1758" cy="934"/>
          </a:xfrm>
        </p:grpSpPr>
        <p:pic>
          <p:nvPicPr>
            <p:cNvPr id="11276" name="Picture 23" descr="YellowTextBox"/>
            <p:cNvPicPr>
              <a:picLocks noChangeAspect="1" noChangeArrowheads="1"/>
            </p:cNvPicPr>
            <p:nvPr/>
          </p:nvPicPr>
          <p:blipFill>
            <a:blip r:embed="rId3" cstate="print"/>
            <a:srcRect/>
            <a:stretch>
              <a:fillRect/>
            </a:stretch>
          </p:blipFill>
          <p:spPr bwMode="auto">
            <a:xfrm>
              <a:off x="2037" y="3290"/>
              <a:ext cx="1758" cy="934"/>
            </a:xfrm>
            <a:prstGeom prst="rect">
              <a:avLst/>
            </a:prstGeom>
            <a:noFill/>
            <a:ln w="9525">
              <a:noFill/>
              <a:miter lim="800000"/>
              <a:headEnd/>
              <a:tailEnd/>
            </a:ln>
          </p:spPr>
        </p:pic>
        <p:sp>
          <p:nvSpPr>
            <p:cNvPr id="11277" name="Text Box 24"/>
            <p:cNvSpPr txBox="1">
              <a:spLocks noChangeArrowheads="1"/>
            </p:cNvSpPr>
            <p:nvPr/>
          </p:nvSpPr>
          <p:spPr bwMode="auto">
            <a:xfrm>
              <a:off x="2144" y="3498"/>
              <a:ext cx="1386" cy="442"/>
            </a:xfrm>
            <a:prstGeom prst="rect">
              <a:avLst/>
            </a:prstGeom>
            <a:noFill/>
            <a:ln w="12700" algn="ctr">
              <a:noFill/>
              <a:miter lim="800000"/>
              <a:headEnd/>
              <a:tailEnd/>
            </a:ln>
          </p:spPr>
          <p:txBody>
            <a:bodyPr>
              <a:spAutoFit/>
            </a:bodyPr>
            <a:lstStyle/>
            <a:p>
              <a:pPr algn="ctr" eaLnBrk="0" hangingPunct="0">
                <a:spcBef>
                  <a:spcPct val="50000"/>
                </a:spcBef>
              </a:pPr>
              <a:r>
                <a:rPr lang="ru-RU" sz="2000" b="1" baseline="0">
                  <a:solidFill>
                    <a:srgbClr val="000000"/>
                  </a:solidFill>
                  <a:effectLst/>
                </a:rPr>
                <a:t>Правовые последствия</a:t>
              </a:r>
            </a:p>
          </p:txBody>
        </p:sp>
      </p:grpSp>
      <p:sp>
        <p:nvSpPr>
          <p:cNvPr id="26" name="Oval 44"/>
          <p:cNvSpPr>
            <a:spLocks noChangeArrowheads="1"/>
          </p:cNvSpPr>
          <p:nvPr/>
        </p:nvSpPr>
        <p:spPr bwMode="auto">
          <a:xfrm>
            <a:off x="8575675" y="66675"/>
            <a:ext cx="539750" cy="404813"/>
          </a:xfrm>
          <a:prstGeom prst="ellipse">
            <a:avLst/>
          </a:prstGeom>
          <a:gradFill rotWithShape="1">
            <a:gsLst>
              <a:gs pos="0">
                <a:srgbClr val="66CCFF"/>
              </a:gs>
              <a:gs pos="50000">
                <a:srgbClr val="66CCFF">
                  <a:gamma/>
                  <a:shade val="46275"/>
                  <a:invGamma/>
                </a:srgbClr>
              </a:gs>
              <a:gs pos="100000">
                <a:srgbClr val="66CCFF"/>
              </a:gs>
            </a:gsLst>
            <a:lin ang="5400000" scaled="1"/>
          </a:gradFill>
          <a:ln w="9525">
            <a:solidFill>
              <a:srgbClr val="333399"/>
            </a:solidFill>
            <a:round/>
            <a:headEnd/>
            <a:tailEnd/>
          </a:ln>
          <a:effectLst>
            <a:outerShdw dist="81320" dir="13119588" algn="ctr" rotWithShape="0">
              <a:srgbClr val="000099">
                <a:alpha val="50000"/>
              </a:srgb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800" b="1" kern="0" baseline="0" noProof="0" dirty="0" smtClean="0">
                <a:solidFill>
                  <a:srgbClr val="FFFF00"/>
                </a:solidFill>
                <a:effectLst>
                  <a:outerShdw blurRad="38100" dist="38100" dir="2700000" algn="tl">
                    <a:srgbClr val="000000"/>
                  </a:outerShdw>
                </a:effectLst>
                <a:latin typeface="Arial Black" pitchFamily="34" charset="0"/>
              </a:rPr>
              <a:t>5</a:t>
            </a:r>
            <a:endParaRPr kumimoji="0" lang="ru-RU" sz="18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out)">
                                      <p:cBhvr>
                                        <p:cTn id="11" dur="500"/>
                                        <p:tgtEl>
                                          <p:spTgt spid="4"/>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ox(out)">
                                      <p:cBhvr>
                                        <p:cTn id="15" dur="500"/>
                                        <p:tgtEl>
                                          <p:spTgt spid="3"/>
                                        </p:tgtEl>
                                      </p:cBhvr>
                                    </p:animEffect>
                                  </p:childTnLst>
                                </p:cTn>
                              </p:par>
                            </p:childTnLst>
                          </p:cTn>
                        </p:par>
                        <p:par>
                          <p:cTn id="16" fill="hold">
                            <p:stCondLst>
                              <p:cond delay="1500"/>
                            </p:stCondLst>
                            <p:childTnLst>
                              <p:par>
                                <p:cTn id="17" presetID="4" presetClass="entr" presetSubtype="32"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out)">
                                      <p:cBhvr>
                                        <p:cTn id="19" dur="500"/>
                                        <p:tgtEl>
                                          <p:spTgt spid="5"/>
                                        </p:tgtEl>
                                      </p:cBhvr>
                                    </p:animEffect>
                                  </p:childTnLst>
                                </p:cTn>
                              </p:par>
                            </p:childTnLst>
                          </p:cTn>
                        </p:par>
                        <p:par>
                          <p:cTn id="20" fill="hold">
                            <p:stCondLst>
                              <p:cond delay="2000"/>
                            </p:stCondLst>
                            <p:childTnLst>
                              <p:par>
                                <p:cTn id="21" presetID="4" presetClass="entr" presetSubtype="32"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ox(out)">
                                      <p:cBhvr>
                                        <p:cTn id="23" dur="500"/>
                                        <p:tgtEl>
                                          <p:spTgt spid="7"/>
                                        </p:tgtEl>
                                      </p:cBhvr>
                                    </p:animEffect>
                                  </p:childTnLst>
                                </p:cTn>
                              </p:par>
                            </p:childTnLst>
                          </p:cTn>
                        </p:par>
                        <p:par>
                          <p:cTn id="24" fill="hold">
                            <p:stCondLst>
                              <p:cond delay="2500"/>
                            </p:stCondLst>
                            <p:childTnLst>
                              <p:par>
                                <p:cTn id="25" presetID="4" presetClass="entr" presetSubtype="32"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out)">
                                      <p:cBhvr>
                                        <p:cTn id="27" dur="500"/>
                                        <p:tgtEl>
                                          <p:spTgt spid="8"/>
                                        </p:tgtEl>
                                      </p:cBhvr>
                                    </p:animEffect>
                                  </p:childTnLst>
                                </p:cTn>
                              </p:par>
                            </p:childTnLst>
                          </p:cTn>
                        </p:par>
                        <p:par>
                          <p:cTn id="28" fill="hold">
                            <p:stCondLst>
                              <p:cond delay="3000"/>
                            </p:stCondLst>
                            <p:childTnLst>
                              <p:par>
                                <p:cTn id="29" presetID="4" presetClass="entr" presetSubtype="32"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ox(out)">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Номер слайда 5"/>
          <p:cNvSpPr>
            <a:spLocks noGrp="1"/>
          </p:cNvSpPr>
          <p:nvPr>
            <p:ph type="sldNum" sz="quarter" idx="12"/>
          </p:nvPr>
        </p:nvSpPr>
        <p:spPr/>
        <p:txBody>
          <a:bodyPr/>
          <a:lstStyle/>
          <a:p>
            <a:pPr>
              <a:defRPr/>
            </a:pPr>
            <a:fld id="{BD6D6A87-2E60-4ACF-9A22-D67A4A9E3685}" type="slidenum">
              <a:rPr lang="ru-RU"/>
              <a:pPr>
                <a:defRPr/>
              </a:pPr>
              <a:t>6</a:t>
            </a:fld>
            <a:endParaRPr lang="ru-RU"/>
          </a:p>
        </p:txBody>
      </p:sp>
      <p:sp>
        <p:nvSpPr>
          <p:cNvPr id="223235" name="Rectangle 3"/>
          <p:cNvSpPr>
            <a:spLocks noGrp="1" noRot="1" noChangeArrowheads="1"/>
          </p:cNvSpPr>
          <p:nvPr>
            <p:ph type="body" idx="1"/>
          </p:nvPr>
        </p:nvSpPr>
        <p:spPr/>
        <p:txBody>
          <a:bodyPr/>
          <a:lstStyle/>
          <a:p>
            <a:pPr eaLnBrk="1" hangingPunct="1">
              <a:defRPr/>
            </a:pPr>
            <a:endParaRPr lang="ru-RU" smtClean="0"/>
          </a:p>
        </p:txBody>
      </p:sp>
      <p:sp>
        <p:nvSpPr>
          <p:cNvPr id="223236" name="Rectangle 4"/>
          <p:cNvSpPr>
            <a:spLocks noChangeArrowheads="1"/>
          </p:cNvSpPr>
          <p:nvPr/>
        </p:nvSpPr>
        <p:spPr bwMode="auto">
          <a:xfrm>
            <a:off x="0" y="0"/>
            <a:ext cx="8915400" cy="609600"/>
          </a:xfrm>
          <a:prstGeom prst="rect">
            <a:avLst/>
          </a:prstGeom>
          <a:noFill/>
          <a:ln w="9525">
            <a:noFill/>
            <a:miter lim="800000"/>
            <a:headEnd/>
            <a:tailEnd/>
          </a:ln>
          <a:effectLst/>
        </p:spPr>
        <p:txBody>
          <a:bodyPr/>
          <a:lstStyle/>
          <a:p>
            <a:pPr marL="342900" indent="-342900" algn="ctr">
              <a:lnSpc>
                <a:spcPct val="90000"/>
              </a:lnSpc>
              <a:spcBef>
                <a:spcPct val="20000"/>
              </a:spcBef>
              <a:buClr>
                <a:schemeClr val="hlink"/>
              </a:buClr>
              <a:buFont typeface="Wingdings" pitchFamily="2" charset="2"/>
              <a:buNone/>
              <a:defRPr/>
            </a:pPr>
            <a:r>
              <a:rPr lang="ru-RU" sz="3600" b="1" baseline="0">
                <a:solidFill>
                  <a:srgbClr val="FF0000"/>
                </a:solidFill>
                <a:effectLst>
                  <a:outerShdw blurRad="38100" dist="38100" dir="2700000" algn="tl">
                    <a:srgbClr val="000000"/>
                  </a:outerShdw>
                </a:effectLst>
                <a:latin typeface="Tahoma" pitchFamily="34" charset="0"/>
              </a:rPr>
              <a:t>Актуальная</a:t>
            </a:r>
            <a:r>
              <a:rPr lang="ru-RU" sz="2400" b="1" baseline="0">
                <a:solidFill>
                  <a:srgbClr val="FF0000"/>
                </a:solidFill>
                <a:effectLst>
                  <a:outerShdw blurRad="38100" dist="38100" dir="2700000" algn="tl">
                    <a:srgbClr val="000000"/>
                  </a:outerShdw>
                </a:effectLst>
                <a:latin typeface="Tahoma" pitchFamily="34" charset="0"/>
              </a:rPr>
              <a:t> </a:t>
            </a:r>
            <a:r>
              <a:rPr lang="ru-RU" sz="3600" b="1" baseline="0">
                <a:solidFill>
                  <a:srgbClr val="FF0000"/>
                </a:solidFill>
                <a:effectLst>
                  <a:outerShdw blurRad="38100" dist="38100" dir="2700000" algn="tl">
                    <a:srgbClr val="000000"/>
                  </a:outerShdw>
                </a:effectLst>
                <a:latin typeface="Tahoma" pitchFamily="34" charset="0"/>
              </a:rPr>
              <a:t>задача:</a:t>
            </a:r>
            <a:endParaRPr lang="en-US" sz="3600" b="1" baseline="0">
              <a:solidFill>
                <a:srgbClr val="FF0000"/>
              </a:solidFill>
              <a:effectLst>
                <a:outerShdw blurRad="38100" dist="38100" dir="2700000" algn="tl">
                  <a:srgbClr val="000000"/>
                </a:outerShdw>
              </a:effectLst>
              <a:latin typeface="Tahoma" pitchFamily="34" charset="0"/>
            </a:endParaRPr>
          </a:p>
        </p:txBody>
      </p:sp>
      <p:sp>
        <p:nvSpPr>
          <p:cNvPr id="223237" name="Text Box 5"/>
          <p:cNvSpPr txBox="1">
            <a:spLocks noChangeArrowheads="1"/>
          </p:cNvSpPr>
          <p:nvPr/>
        </p:nvSpPr>
        <p:spPr bwMode="auto">
          <a:xfrm>
            <a:off x="228600" y="890588"/>
            <a:ext cx="8686800" cy="812800"/>
          </a:xfrm>
          <a:prstGeom prst="rect">
            <a:avLst/>
          </a:prstGeom>
          <a:solidFill>
            <a:schemeClr val="tx1"/>
          </a:solidFill>
          <a:ln w="38100">
            <a:solidFill>
              <a:schemeClr val="tx1"/>
            </a:solidFill>
            <a:miter lim="800000"/>
            <a:headEnd/>
            <a:tailEnd/>
          </a:ln>
        </p:spPr>
        <p:txBody>
          <a:bodyPr>
            <a:spAutoFit/>
          </a:bodyPr>
          <a:lstStyle/>
          <a:p>
            <a:pPr algn="ctr" eaLnBrk="0" hangingPunct="0">
              <a:lnSpc>
                <a:spcPct val="80000"/>
              </a:lnSpc>
              <a:spcBef>
                <a:spcPct val="50000"/>
              </a:spcBef>
            </a:pPr>
            <a:r>
              <a:rPr lang="ru-RU" b="1" baseline="0">
                <a:solidFill>
                  <a:schemeClr val="accent1"/>
                </a:solidFill>
                <a:effectLst/>
              </a:rPr>
              <a:t>Безопасность объекта - Обеспечение информационной безопасности</a:t>
            </a:r>
          </a:p>
        </p:txBody>
      </p:sp>
      <p:sp>
        <p:nvSpPr>
          <p:cNvPr id="223238" name="Text Box 6"/>
          <p:cNvSpPr txBox="1">
            <a:spLocks noChangeArrowheads="1"/>
          </p:cNvSpPr>
          <p:nvPr/>
        </p:nvSpPr>
        <p:spPr bwMode="auto">
          <a:xfrm>
            <a:off x="228600" y="2390775"/>
            <a:ext cx="8686800" cy="557213"/>
          </a:xfrm>
          <a:prstGeom prst="rect">
            <a:avLst/>
          </a:prstGeom>
          <a:solidFill>
            <a:schemeClr val="tx1"/>
          </a:solidFill>
          <a:ln w="38100">
            <a:solidFill>
              <a:schemeClr val="tx1"/>
            </a:solidFill>
            <a:miter lim="800000"/>
            <a:headEnd/>
            <a:tailEnd/>
          </a:ln>
        </p:spPr>
        <p:txBody>
          <a:bodyPr>
            <a:spAutoFit/>
          </a:bodyPr>
          <a:lstStyle/>
          <a:p>
            <a:pPr algn="ctr" eaLnBrk="0" hangingPunct="0">
              <a:spcBef>
                <a:spcPct val="50000"/>
              </a:spcBef>
            </a:pPr>
            <a:r>
              <a:rPr lang="ru-RU" b="1" baseline="0">
                <a:solidFill>
                  <a:schemeClr val="accent1"/>
                </a:solidFill>
                <a:effectLst/>
              </a:rPr>
              <a:t>Противодействие угрозам</a:t>
            </a:r>
          </a:p>
        </p:txBody>
      </p:sp>
      <p:sp>
        <p:nvSpPr>
          <p:cNvPr id="223239" name="Text Box 7"/>
          <p:cNvSpPr txBox="1">
            <a:spLocks noChangeArrowheads="1"/>
          </p:cNvSpPr>
          <p:nvPr/>
        </p:nvSpPr>
        <p:spPr bwMode="auto">
          <a:xfrm>
            <a:off x="228600" y="3609975"/>
            <a:ext cx="8686800" cy="557213"/>
          </a:xfrm>
          <a:prstGeom prst="rect">
            <a:avLst/>
          </a:prstGeom>
          <a:solidFill>
            <a:schemeClr val="tx1"/>
          </a:solidFill>
          <a:ln w="38100">
            <a:solidFill>
              <a:schemeClr val="tx1"/>
            </a:solidFill>
            <a:miter lim="800000"/>
            <a:headEnd/>
            <a:tailEnd/>
          </a:ln>
        </p:spPr>
        <p:txBody>
          <a:bodyPr>
            <a:spAutoFit/>
          </a:bodyPr>
          <a:lstStyle/>
          <a:p>
            <a:pPr algn="ctr" eaLnBrk="0" hangingPunct="0">
              <a:spcBef>
                <a:spcPct val="50000"/>
              </a:spcBef>
            </a:pPr>
            <a:r>
              <a:rPr lang="ru-RU" b="1" baseline="0">
                <a:solidFill>
                  <a:schemeClr val="accent1"/>
                </a:solidFill>
                <a:effectLst/>
              </a:rPr>
              <a:t>Кибертерроризм (компьютерные атаки)</a:t>
            </a:r>
          </a:p>
        </p:txBody>
      </p:sp>
      <p:sp>
        <p:nvSpPr>
          <p:cNvPr id="223240" name="Text Box 8"/>
          <p:cNvSpPr txBox="1">
            <a:spLocks noChangeArrowheads="1"/>
          </p:cNvSpPr>
          <p:nvPr/>
        </p:nvSpPr>
        <p:spPr bwMode="auto">
          <a:xfrm>
            <a:off x="228600" y="4829175"/>
            <a:ext cx="8686800" cy="557213"/>
          </a:xfrm>
          <a:prstGeom prst="rect">
            <a:avLst/>
          </a:prstGeom>
          <a:solidFill>
            <a:schemeClr val="tx1"/>
          </a:solidFill>
          <a:ln w="38100">
            <a:solidFill>
              <a:schemeClr val="tx1"/>
            </a:solidFill>
            <a:miter lim="800000"/>
            <a:headEnd/>
            <a:tailEnd/>
          </a:ln>
        </p:spPr>
        <p:txBody>
          <a:bodyPr>
            <a:spAutoFit/>
          </a:bodyPr>
          <a:lstStyle/>
          <a:p>
            <a:pPr algn="ctr" eaLnBrk="0" hangingPunct="0">
              <a:spcBef>
                <a:spcPct val="50000"/>
              </a:spcBef>
            </a:pPr>
            <a:r>
              <a:rPr lang="ru-RU" b="1" baseline="0">
                <a:solidFill>
                  <a:schemeClr val="accent1"/>
                </a:solidFill>
                <a:effectLst/>
              </a:rPr>
              <a:t>Необходимый уровень образования и умения</a:t>
            </a:r>
          </a:p>
        </p:txBody>
      </p:sp>
      <p:sp>
        <p:nvSpPr>
          <p:cNvPr id="223241" name="Text Box 9"/>
          <p:cNvSpPr txBox="1">
            <a:spLocks noChangeArrowheads="1"/>
          </p:cNvSpPr>
          <p:nvPr/>
        </p:nvSpPr>
        <p:spPr bwMode="auto">
          <a:xfrm>
            <a:off x="228600" y="6072188"/>
            <a:ext cx="8686800" cy="557212"/>
          </a:xfrm>
          <a:prstGeom prst="rect">
            <a:avLst/>
          </a:prstGeom>
          <a:solidFill>
            <a:schemeClr val="tx1"/>
          </a:solidFill>
          <a:ln w="38100">
            <a:solidFill>
              <a:schemeClr val="tx1"/>
            </a:solidFill>
            <a:miter lim="800000"/>
            <a:headEnd/>
            <a:tailEnd/>
          </a:ln>
        </p:spPr>
        <p:txBody>
          <a:bodyPr>
            <a:spAutoFit/>
          </a:bodyPr>
          <a:lstStyle/>
          <a:p>
            <a:pPr algn="ctr" eaLnBrk="0" hangingPunct="0">
              <a:spcBef>
                <a:spcPct val="50000"/>
              </a:spcBef>
            </a:pPr>
            <a:r>
              <a:rPr lang="ru-RU" b="1" baseline="0">
                <a:solidFill>
                  <a:schemeClr val="accent1"/>
                </a:solidFill>
                <a:effectLst/>
              </a:rPr>
              <a:t>Обучение специалистов</a:t>
            </a:r>
          </a:p>
        </p:txBody>
      </p:sp>
      <p:sp>
        <p:nvSpPr>
          <p:cNvPr id="223242" name="AutoShape 10"/>
          <p:cNvSpPr>
            <a:spLocks noChangeArrowheads="1"/>
          </p:cNvSpPr>
          <p:nvPr/>
        </p:nvSpPr>
        <p:spPr bwMode="auto">
          <a:xfrm>
            <a:off x="4267200" y="1676400"/>
            <a:ext cx="485775" cy="685800"/>
          </a:xfrm>
          <a:prstGeom prst="downArrow">
            <a:avLst>
              <a:gd name="adj1" fmla="val 50000"/>
              <a:gd name="adj2" fmla="val 35294"/>
            </a:avLst>
          </a:prstGeom>
          <a:solidFill>
            <a:schemeClr val="accent1"/>
          </a:solidFill>
          <a:ln w="9525">
            <a:solidFill>
              <a:schemeClr val="tx1"/>
            </a:solidFill>
            <a:miter lim="800000"/>
            <a:headEnd/>
            <a:tailEnd/>
          </a:ln>
          <a:effectLst/>
        </p:spPr>
        <p:txBody>
          <a:bodyPr wrap="none" anchor="ctr"/>
          <a:lstStyle/>
          <a:p>
            <a:pPr>
              <a:defRPr/>
            </a:pPr>
            <a:endParaRPr lang="ru-RU"/>
          </a:p>
        </p:txBody>
      </p:sp>
      <p:sp>
        <p:nvSpPr>
          <p:cNvPr id="223243" name="AutoShape 11"/>
          <p:cNvSpPr>
            <a:spLocks noChangeArrowheads="1"/>
          </p:cNvSpPr>
          <p:nvPr/>
        </p:nvSpPr>
        <p:spPr bwMode="auto">
          <a:xfrm>
            <a:off x="4267200" y="2947988"/>
            <a:ext cx="485775" cy="685800"/>
          </a:xfrm>
          <a:prstGeom prst="downArrow">
            <a:avLst>
              <a:gd name="adj1" fmla="val 50000"/>
              <a:gd name="adj2" fmla="val 35294"/>
            </a:avLst>
          </a:prstGeom>
          <a:solidFill>
            <a:schemeClr val="accent1"/>
          </a:solidFill>
          <a:ln w="9525">
            <a:solidFill>
              <a:schemeClr val="tx1"/>
            </a:solidFill>
            <a:miter lim="800000"/>
            <a:headEnd/>
            <a:tailEnd/>
          </a:ln>
          <a:effectLst/>
        </p:spPr>
        <p:txBody>
          <a:bodyPr wrap="none" anchor="ctr"/>
          <a:lstStyle/>
          <a:p>
            <a:pPr>
              <a:defRPr/>
            </a:pPr>
            <a:endParaRPr lang="ru-RU"/>
          </a:p>
        </p:txBody>
      </p:sp>
      <p:sp>
        <p:nvSpPr>
          <p:cNvPr id="223244" name="AutoShape 12"/>
          <p:cNvSpPr>
            <a:spLocks noChangeArrowheads="1"/>
          </p:cNvSpPr>
          <p:nvPr/>
        </p:nvSpPr>
        <p:spPr bwMode="auto">
          <a:xfrm>
            <a:off x="4267200" y="4167188"/>
            <a:ext cx="485775" cy="685800"/>
          </a:xfrm>
          <a:prstGeom prst="downArrow">
            <a:avLst>
              <a:gd name="adj1" fmla="val 50000"/>
              <a:gd name="adj2" fmla="val 35294"/>
            </a:avLst>
          </a:prstGeom>
          <a:solidFill>
            <a:schemeClr val="accent1"/>
          </a:solidFill>
          <a:ln w="9525">
            <a:solidFill>
              <a:schemeClr val="tx1"/>
            </a:solidFill>
            <a:miter lim="800000"/>
            <a:headEnd/>
            <a:tailEnd/>
          </a:ln>
          <a:effectLst/>
        </p:spPr>
        <p:txBody>
          <a:bodyPr wrap="none" anchor="ctr"/>
          <a:lstStyle/>
          <a:p>
            <a:pPr>
              <a:defRPr/>
            </a:pPr>
            <a:endParaRPr lang="ru-RU"/>
          </a:p>
        </p:txBody>
      </p:sp>
      <p:sp>
        <p:nvSpPr>
          <p:cNvPr id="223245" name="AutoShape 13"/>
          <p:cNvSpPr>
            <a:spLocks noChangeArrowheads="1"/>
          </p:cNvSpPr>
          <p:nvPr/>
        </p:nvSpPr>
        <p:spPr bwMode="auto">
          <a:xfrm>
            <a:off x="4267200" y="5386388"/>
            <a:ext cx="485775" cy="685800"/>
          </a:xfrm>
          <a:prstGeom prst="downArrow">
            <a:avLst>
              <a:gd name="adj1" fmla="val 50000"/>
              <a:gd name="adj2" fmla="val 35294"/>
            </a:avLst>
          </a:prstGeom>
          <a:solidFill>
            <a:schemeClr val="accent1"/>
          </a:solidFill>
          <a:ln w="9525">
            <a:solidFill>
              <a:schemeClr val="tx1"/>
            </a:solidFill>
            <a:miter lim="800000"/>
            <a:headEnd/>
            <a:tailEnd/>
          </a:ln>
          <a:effectLst/>
        </p:spPr>
        <p:txBody>
          <a:bodyPr wrap="none" anchor="ctr"/>
          <a:lstStyle/>
          <a:p>
            <a:pPr>
              <a:defRPr/>
            </a:pPr>
            <a:endParaRPr lang="ru-RU"/>
          </a:p>
        </p:txBody>
      </p:sp>
      <p:sp>
        <p:nvSpPr>
          <p:cNvPr id="15" name="Oval 44"/>
          <p:cNvSpPr>
            <a:spLocks noGrp="1" noChangeArrowheads="1"/>
          </p:cNvSpPr>
          <p:nvPr>
            <p:ph type="title"/>
          </p:nvPr>
        </p:nvSpPr>
        <p:spPr bwMode="auto">
          <a:xfrm>
            <a:off x="8316416" y="244475"/>
            <a:ext cx="525959" cy="448221"/>
          </a:xfrm>
          <a:prstGeom prst="ellipse">
            <a:avLst/>
          </a:prstGeom>
          <a:gradFill rotWithShape="1">
            <a:gsLst>
              <a:gs pos="0">
                <a:srgbClr val="66CCFF"/>
              </a:gs>
              <a:gs pos="50000">
                <a:srgbClr val="66CCFF">
                  <a:gamma/>
                  <a:shade val="46275"/>
                  <a:invGamma/>
                </a:srgbClr>
              </a:gs>
              <a:gs pos="100000">
                <a:srgbClr val="66CCFF"/>
              </a:gs>
            </a:gsLst>
            <a:lin ang="5400000" scaled="1"/>
          </a:gradFill>
          <a:ln w="9525">
            <a:solidFill>
              <a:srgbClr val="333399"/>
            </a:solidFill>
            <a:round/>
            <a:headEnd/>
            <a:tailEnd/>
          </a:ln>
          <a:effectLst>
            <a:outerShdw dist="81320" dir="13119588" algn="ctr" rotWithShape="0">
              <a:srgbClr val="000099">
                <a:alpha val="50000"/>
              </a:srgb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800" dirty="0">
                <a:solidFill>
                  <a:srgbClr val="FFFF00"/>
                </a:solidFill>
                <a:latin typeface="Arial Black" pitchFamily="34" charset="0"/>
              </a:rPr>
              <a:t>6</a:t>
            </a:r>
            <a:endParaRPr kumimoji="0" lang="ru-RU" sz="18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3237"/>
                                        </p:tgtEl>
                                        <p:attrNameLst>
                                          <p:attrName>style.visibility</p:attrName>
                                        </p:attrNameLst>
                                      </p:cBhvr>
                                      <p:to>
                                        <p:strVal val="visible"/>
                                      </p:to>
                                    </p:set>
                                    <p:anim calcmode="lin" valueType="num">
                                      <p:cBhvr additive="base">
                                        <p:cTn id="7" dur="500" fill="hold"/>
                                        <p:tgtEl>
                                          <p:spTgt spid="223237"/>
                                        </p:tgtEl>
                                        <p:attrNameLst>
                                          <p:attrName>ppt_x</p:attrName>
                                        </p:attrNameLst>
                                      </p:cBhvr>
                                      <p:tavLst>
                                        <p:tav tm="0">
                                          <p:val>
                                            <p:strVal val="#ppt_x"/>
                                          </p:val>
                                        </p:tav>
                                        <p:tav tm="100000">
                                          <p:val>
                                            <p:strVal val="#ppt_x"/>
                                          </p:val>
                                        </p:tav>
                                      </p:tavLst>
                                    </p:anim>
                                    <p:anim calcmode="lin" valueType="num">
                                      <p:cBhvr additive="base">
                                        <p:cTn id="8" dur="500" fill="hold"/>
                                        <p:tgtEl>
                                          <p:spTgt spid="2232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223242"/>
                                        </p:tgtEl>
                                        <p:attrNameLst>
                                          <p:attrName>style.visibility</p:attrName>
                                        </p:attrNameLst>
                                      </p:cBhvr>
                                      <p:to>
                                        <p:strVal val="visible"/>
                                      </p:to>
                                    </p:set>
                                    <p:animEffect transition="in" filter="wipe(up)">
                                      <p:cBhvr>
                                        <p:cTn id="13" dur="500"/>
                                        <p:tgtEl>
                                          <p:spTgt spid="223242"/>
                                        </p:tgtEl>
                                      </p:cBhvr>
                                    </p:animEffec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223238"/>
                                        </p:tgtEl>
                                        <p:attrNameLst>
                                          <p:attrName>style.visibility</p:attrName>
                                        </p:attrNameLst>
                                      </p:cBhvr>
                                      <p:to>
                                        <p:strVal val="visible"/>
                                      </p:to>
                                    </p:set>
                                    <p:anim calcmode="lin" valueType="num">
                                      <p:cBhvr additive="base">
                                        <p:cTn id="17" dur="500" fill="hold"/>
                                        <p:tgtEl>
                                          <p:spTgt spid="223238"/>
                                        </p:tgtEl>
                                        <p:attrNameLst>
                                          <p:attrName>ppt_x</p:attrName>
                                        </p:attrNameLst>
                                      </p:cBhvr>
                                      <p:tavLst>
                                        <p:tav tm="0">
                                          <p:val>
                                            <p:strVal val="#ppt_x"/>
                                          </p:val>
                                        </p:tav>
                                        <p:tav tm="100000">
                                          <p:val>
                                            <p:strVal val="#ppt_x"/>
                                          </p:val>
                                        </p:tav>
                                      </p:tavLst>
                                    </p:anim>
                                    <p:anim calcmode="lin" valueType="num">
                                      <p:cBhvr additive="base">
                                        <p:cTn id="18" dur="500" fill="hold"/>
                                        <p:tgtEl>
                                          <p:spTgt spid="22323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23243"/>
                                        </p:tgtEl>
                                        <p:attrNameLst>
                                          <p:attrName>style.visibility</p:attrName>
                                        </p:attrNameLst>
                                      </p:cBhvr>
                                      <p:to>
                                        <p:strVal val="visible"/>
                                      </p:to>
                                    </p:set>
                                    <p:animEffect transition="in" filter="wipe(up)">
                                      <p:cBhvr>
                                        <p:cTn id="23" dur="500"/>
                                        <p:tgtEl>
                                          <p:spTgt spid="223243"/>
                                        </p:tgtEl>
                                      </p:cBhvr>
                                    </p:animEffect>
                                  </p:childTnLst>
                                </p:cTn>
                              </p:par>
                            </p:childTnLst>
                          </p:cTn>
                        </p:par>
                        <p:par>
                          <p:cTn id="24" fill="hold">
                            <p:stCondLst>
                              <p:cond delay="500"/>
                            </p:stCondLst>
                            <p:childTnLst>
                              <p:par>
                                <p:cTn id="25" presetID="2" presetClass="entr" presetSubtype="4" fill="hold" grpId="0" nodeType="afterEffect">
                                  <p:stCondLst>
                                    <p:cond delay="0"/>
                                  </p:stCondLst>
                                  <p:childTnLst>
                                    <p:set>
                                      <p:cBhvr>
                                        <p:cTn id="26" dur="1" fill="hold">
                                          <p:stCondLst>
                                            <p:cond delay="0"/>
                                          </p:stCondLst>
                                        </p:cTn>
                                        <p:tgtEl>
                                          <p:spTgt spid="223239"/>
                                        </p:tgtEl>
                                        <p:attrNameLst>
                                          <p:attrName>style.visibility</p:attrName>
                                        </p:attrNameLst>
                                      </p:cBhvr>
                                      <p:to>
                                        <p:strVal val="visible"/>
                                      </p:to>
                                    </p:set>
                                    <p:anim calcmode="lin" valueType="num">
                                      <p:cBhvr additive="base">
                                        <p:cTn id="27" dur="500" fill="hold"/>
                                        <p:tgtEl>
                                          <p:spTgt spid="223239"/>
                                        </p:tgtEl>
                                        <p:attrNameLst>
                                          <p:attrName>ppt_x</p:attrName>
                                        </p:attrNameLst>
                                      </p:cBhvr>
                                      <p:tavLst>
                                        <p:tav tm="0">
                                          <p:val>
                                            <p:strVal val="#ppt_x"/>
                                          </p:val>
                                        </p:tav>
                                        <p:tav tm="100000">
                                          <p:val>
                                            <p:strVal val="#ppt_x"/>
                                          </p:val>
                                        </p:tav>
                                      </p:tavLst>
                                    </p:anim>
                                    <p:anim calcmode="lin" valueType="num">
                                      <p:cBhvr additive="base">
                                        <p:cTn id="28" dur="500" fill="hold"/>
                                        <p:tgtEl>
                                          <p:spTgt spid="22323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223244"/>
                                        </p:tgtEl>
                                        <p:attrNameLst>
                                          <p:attrName>style.visibility</p:attrName>
                                        </p:attrNameLst>
                                      </p:cBhvr>
                                      <p:to>
                                        <p:strVal val="visible"/>
                                      </p:to>
                                    </p:set>
                                    <p:animEffect transition="in" filter="wipe(up)">
                                      <p:cBhvr>
                                        <p:cTn id="33" dur="500"/>
                                        <p:tgtEl>
                                          <p:spTgt spid="223244"/>
                                        </p:tgtEl>
                                      </p:cBhvr>
                                    </p:animEffect>
                                  </p:childTnLst>
                                </p:cTn>
                              </p:par>
                            </p:childTnLst>
                          </p:cTn>
                        </p:par>
                        <p:par>
                          <p:cTn id="34" fill="hold">
                            <p:stCondLst>
                              <p:cond delay="500"/>
                            </p:stCondLst>
                            <p:childTnLst>
                              <p:par>
                                <p:cTn id="35" presetID="2" presetClass="entr" presetSubtype="4" fill="hold" grpId="0" nodeType="afterEffect">
                                  <p:stCondLst>
                                    <p:cond delay="0"/>
                                  </p:stCondLst>
                                  <p:childTnLst>
                                    <p:set>
                                      <p:cBhvr>
                                        <p:cTn id="36" dur="1" fill="hold">
                                          <p:stCondLst>
                                            <p:cond delay="0"/>
                                          </p:stCondLst>
                                        </p:cTn>
                                        <p:tgtEl>
                                          <p:spTgt spid="223240"/>
                                        </p:tgtEl>
                                        <p:attrNameLst>
                                          <p:attrName>style.visibility</p:attrName>
                                        </p:attrNameLst>
                                      </p:cBhvr>
                                      <p:to>
                                        <p:strVal val="visible"/>
                                      </p:to>
                                    </p:set>
                                    <p:anim calcmode="lin" valueType="num">
                                      <p:cBhvr additive="base">
                                        <p:cTn id="37" dur="500" fill="hold"/>
                                        <p:tgtEl>
                                          <p:spTgt spid="223240"/>
                                        </p:tgtEl>
                                        <p:attrNameLst>
                                          <p:attrName>ppt_x</p:attrName>
                                        </p:attrNameLst>
                                      </p:cBhvr>
                                      <p:tavLst>
                                        <p:tav tm="0">
                                          <p:val>
                                            <p:strVal val="#ppt_x"/>
                                          </p:val>
                                        </p:tav>
                                        <p:tav tm="100000">
                                          <p:val>
                                            <p:strVal val="#ppt_x"/>
                                          </p:val>
                                        </p:tav>
                                      </p:tavLst>
                                    </p:anim>
                                    <p:anim calcmode="lin" valueType="num">
                                      <p:cBhvr additive="base">
                                        <p:cTn id="38" dur="500" fill="hold"/>
                                        <p:tgtEl>
                                          <p:spTgt spid="22324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223245"/>
                                        </p:tgtEl>
                                        <p:attrNameLst>
                                          <p:attrName>style.visibility</p:attrName>
                                        </p:attrNameLst>
                                      </p:cBhvr>
                                      <p:to>
                                        <p:strVal val="visible"/>
                                      </p:to>
                                    </p:set>
                                    <p:animEffect transition="in" filter="wipe(up)">
                                      <p:cBhvr>
                                        <p:cTn id="43" dur="500"/>
                                        <p:tgtEl>
                                          <p:spTgt spid="223245"/>
                                        </p:tgtEl>
                                      </p:cBhvr>
                                    </p:animEffect>
                                  </p:childTnLst>
                                </p:cTn>
                              </p:par>
                            </p:childTnLst>
                          </p:cTn>
                        </p:par>
                        <p:par>
                          <p:cTn id="44" fill="hold">
                            <p:stCondLst>
                              <p:cond delay="500"/>
                            </p:stCondLst>
                            <p:childTnLst>
                              <p:par>
                                <p:cTn id="45" presetID="2" presetClass="entr" presetSubtype="4" fill="hold" grpId="0" nodeType="afterEffect">
                                  <p:stCondLst>
                                    <p:cond delay="0"/>
                                  </p:stCondLst>
                                  <p:childTnLst>
                                    <p:set>
                                      <p:cBhvr>
                                        <p:cTn id="46" dur="1" fill="hold">
                                          <p:stCondLst>
                                            <p:cond delay="0"/>
                                          </p:stCondLst>
                                        </p:cTn>
                                        <p:tgtEl>
                                          <p:spTgt spid="223241"/>
                                        </p:tgtEl>
                                        <p:attrNameLst>
                                          <p:attrName>style.visibility</p:attrName>
                                        </p:attrNameLst>
                                      </p:cBhvr>
                                      <p:to>
                                        <p:strVal val="visible"/>
                                      </p:to>
                                    </p:set>
                                    <p:anim calcmode="lin" valueType="num">
                                      <p:cBhvr additive="base">
                                        <p:cTn id="47" dur="500" fill="hold"/>
                                        <p:tgtEl>
                                          <p:spTgt spid="223241"/>
                                        </p:tgtEl>
                                        <p:attrNameLst>
                                          <p:attrName>ppt_x</p:attrName>
                                        </p:attrNameLst>
                                      </p:cBhvr>
                                      <p:tavLst>
                                        <p:tav tm="0">
                                          <p:val>
                                            <p:strVal val="#ppt_x"/>
                                          </p:val>
                                        </p:tav>
                                        <p:tav tm="100000">
                                          <p:val>
                                            <p:strVal val="#ppt_x"/>
                                          </p:val>
                                        </p:tav>
                                      </p:tavLst>
                                    </p:anim>
                                    <p:anim calcmode="lin" valueType="num">
                                      <p:cBhvr additive="base">
                                        <p:cTn id="48" dur="500" fill="hold"/>
                                        <p:tgtEl>
                                          <p:spTgt spid="2232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7" grpId="0" animBg="1" autoUpdateAnimBg="0"/>
      <p:bldP spid="223238" grpId="0" animBg="1" autoUpdateAnimBg="0"/>
      <p:bldP spid="223239" grpId="0" animBg="1" autoUpdateAnimBg="0"/>
      <p:bldP spid="223240" grpId="0" animBg="1" autoUpdateAnimBg="0"/>
      <p:bldP spid="223241" grpId="0" animBg="1" autoUpdateAnimBg="0"/>
      <p:bldP spid="223242" grpId="0" animBg="1"/>
      <p:bldP spid="223243" grpId="0" animBg="1"/>
      <p:bldP spid="223244" grpId="0" animBg="1"/>
      <p:bldP spid="2232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Номер слайда 5"/>
          <p:cNvSpPr>
            <a:spLocks noGrp="1"/>
          </p:cNvSpPr>
          <p:nvPr>
            <p:ph type="sldNum" sz="quarter" idx="12"/>
          </p:nvPr>
        </p:nvSpPr>
        <p:spPr>
          <a:noFill/>
        </p:spPr>
        <p:txBody>
          <a:bodyPr/>
          <a:lstStyle/>
          <a:p>
            <a:fld id="{D5F9B9F4-9ACD-4E86-8386-C755CB29D394}" type="slidenum">
              <a:rPr lang="ru-RU" smtClean="0"/>
              <a:pPr/>
              <a:t>7</a:t>
            </a:fld>
            <a:endParaRPr lang="ru-RU" smtClean="0"/>
          </a:p>
        </p:txBody>
      </p:sp>
      <p:sp>
        <p:nvSpPr>
          <p:cNvPr id="13315" name="Rectangle 2"/>
          <p:cNvSpPr>
            <a:spLocks noGrp="1" noChangeArrowheads="1"/>
          </p:cNvSpPr>
          <p:nvPr>
            <p:ph type="title"/>
          </p:nvPr>
        </p:nvSpPr>
        <p:spPr>
          <a:xfrm>
            <a:off x="179388" y="260350"/>
            <a:ext cx="8691562" cy="750888"/>
          </a:xfrm>
        </p:spPr>
        <p:txBody>
          <a:bodyPr/>
          <a:lstStyle/>
          <a:p>
            <a:pPr eaLnBrk="1" hangingPunct="1">
              <a:defRPr/>
            </a:pPr>
            <a:r>
              <a:rPr lang="ru-RU" sz="3200" b="1" dirty="0" smtClean="0">
                <a:solidFill>
                  <a:srgbClr val="FF0066"/>
                </a:solidFill>
                <a:effectLst>
                  <a:outerShdw blurRad="38100" dist="38100" dir="2700000" algn="tl">
                    <a:srgbClr val="000000">
                      <a:alpha val="43137"/>
                    </a:srgbClr>
                  </a:outerShdw>
                </a:effectLst>
              </a:rPr>
              <a:t>Кафедра ИБ занимается подготовкой по специальности </a:t>
            </a:r>
          </a:p>
        </p:txBody>
      </p:sp>
      <p:sp>
        <p:nvSpPr>
          <p:cNvPr id="3076" name="AutoShape 4"/>
          <p:cNvSpPr>
            <a:spLocks noChangeArrowheads="1"/>
          </p:cNvSpPr>
          <p:nvPr/>
        </p:nvSpPr>
        <p:spPr bwMode="auto">
          <a:xfrm>
            <a:off x="428625" y="1428750"/>
            <a:ext cx="8137525" cy="4895850"/>
          </a:xfrm>
          <a:prstGeom prst="roundRect">
            <a:avLst>
              <a:gd name="adj" fmla="val 9671"/>
            </a:avLst>
          </a:prstGeom>
          <a:solidFill>
            <a:schemeClr val="accent1">
              <a:lumMod val="60000"/>
              <a:lumOff val="40000"/>
            </a:schemeClr>
          </a:solidFill>
          <a:ln>
            <a:headEnd type="none" w="sm" len="sm"/>
            <a:tailEnd type="none" w="sm" len="sm"/>
          </a:ln>
        </p:spPr>
        <p:style>
          <a:lnRef idx="2">
            <a:schemeClr val="dk1"/>
          </a:lnRef>
          <a:fillRef idx="1">
            <a:schemeClr val="lt1"/>
          </a:fillRef>
          <a:effectRef idx="0">
            <a:schemeClr val="dk1"/>
          </a:effectRef>
          <a:fontRef idx="minor">
            <a:schemeClr val="dk1"/>
          </a:fontRef>
        </p:style>
        <p:txBody>
          <a:bodyPr tIns="0" bIns="0" anchor="ctr"/>
          <a:lstStyle/>
          <a:p>
            <a:pPr algn="ctr" eaLnBrk="0" hangingPunct="0">
              <a:lnSpc>
                <a:spcPct val="90000"/>
              </a:lnSpc>
              <a:spcBef>
                <a:spcPct val="30000"/>
              </a:spcBef>
              <a:buClr>
                <a:srgbClr val="FFCC29"/>
              </a:buClr>
              <a:buSzPct val="75000"/>
              <a:buFont typeface="Wingdings" pitchFamily="2" charset="2"/>
              <a:buNone/>
              <a:defRPr/>
            </a:pPr>
            <a:r>
              <a:rPr lang="ru-RU" sz="3600" b="1" baseline="0" dirty="0">
                <a:solidFill>
                  <a:srgbClr val="FF0000"/>
                </a:solidFill>
                <a:effectLst>
                  <a:outerShdw blurRad="38100" dist="38100" dir="2700000" algn="tl">
                    <a:srgbClr val="000000"/>
                  </a:outerShdw>
                </a:effectLst>
              </a:rPr>
              <a:t>ИНФОРМАЦИОННАЯ БЕЗОПАСНОСТЬ</a:t>
            </a:r>
          </a:p>
          <a:p>
            <a:pPr algn="ctr" eaLnBrk="0" hangingPunct="0">
              <a:lnSpc>
                <a:spcPct val="90000"/>
              </a:lnSpc>
              <a:spcBef>
                <a:spcPct val="30000"/>
              </a:spcBef>
              <a:buClr>
                <a:srgbClr val="FFCC29"/>
              </a:buClr>
              <a:buSzPct val="75000"/>
              <a:buFont typeface="Wingdings" pitchFamily="2" charset="2"/>
              <a:buNone/>
              <a:defRPr/>
            </a:pPr>
            <a:r>
              <a:rPr lang="ru-RU" sz="3600" b="1" baseline="0" dirty="0">
                <a:solidFill>
                  <a:srgbClr val="FF0000"/>
                </a:solidFill>
                <a:effectLst>
                  <a:outerShdw blurRad="38100" dist="38100" dir="2700000" algn="tl">
                    <a:srgbClr val="000000"/>
                  </a:outerShdw>
                </a:effectLst>
              </a:rPr>
              <a:t> АВТОМАТИЗИРОВАННЫХ СИСТЕМ</a:t>
            </a:r>
          </a:p>
          <a:p>
            <a:pPr algn="ctr" eaLnBrk="0" hangingPunct="0">
              <a:lnSpc>
                <a:spcPct val="90000"/>
              </a:lnSpc>
              <a:spcBef>
                <a:spcPct val="30000"/>
              </a:spcBef>
              <a:buClr>
                <a:srgbClr val="FFCC29"/>
              </a:buClr>
              <a:buSzPct val="75000"/>
              <a:buFont typeface="Wingdings" pitchFamily="2" charset="2"/>
              <a:buNone/>
              <a:defRPr/>
            </a:pPr>
            <a:r>
              <a:rPr lang="ru-RU" b="1" baseline="0" dirty="0">
                <a:solidFill>
                  <a:schemeClr val="accent1">
                    <a:lumMod val="75000"/>
                  </a:schemeClr>
                </a:solidFill>
                <a:effectLst>
                  <a:outerShdw blurRad="38100" dist="38100" dir="2700000" algn="tl">
                    <a:srgbClr val="000000"/>
                  </a:outerShdw>
                </a:effectLst>
              </a:rPr>
              <a:t>(специалист по защите информации)</a:t>
            </a:r>
            <a:endParaRPr lang="en-US" b="1" baseline="0" dirty="0">
              <a:solidFill>
                <a:schemeClr val="accent1">
                  <a:lumMod val="75000"/>
                </a:schemeClr>
              </a:solidFill>
              <a:effectLst>
                <a:outerShdw blurRad="38100" dist="38100" dir="2700000" algn="tl">
                  <a:srgbClr val="000000"/>
                </a:outerShdw>
              </a:effectLst>
            </a:endParaRPr>
          </a:p>
          <a:p>
            <a:pPr algn="ctr" eaLnBrk="0" hangingPunct="0">
              <a:lnSpc>
                <a:spcPct val="90000"/>
              </a:lnSpc>
              <a:spcBef>
                <a:spcPct val="30000"/>
              </a:spcBef>
              <a:buClr>
                <a:srgbClr val="FFCC29"/>
              </a:buClr>
              <a:buSzPct val="75000"/>
              <a:buFont typeface="Wingdings" pitchFamily="2" charset="2"/>
              <a:buNone/>
              <a:defRPr/>
            </a:pPr>
            <a:r>
              <a:rPr lang="ru-RU" b="1" baseline="0" dirty="0">
                <a:solidFill>
                  <a:schemeClr val="accent1">
                    <a:lumMod val="75000"/>
                  </a:schemeClr>
                </a:solidFill>
                <a:effectLst>
                  <a:outerShdw blurRad="38100" dist="38100" dir="2700000" algn="tl">
                    <a:srgbClr val="000000"/>
                  </a:outerShdw>
                </a:effectLst>
              </a:rPr>
              <a:t>специализация:  обеспечение информационной безопасности распределенных  информационных систем</a:t>
            </a:r>
          </a:p>
          <a:p>
            <a:pPr algn="ctr" eaLnBrk="0" hangingPunct="0">
              <a:lnSpc>
                <a:spcPct val="90000"/>
              </a:lnSpc>
              <a:spcBef>
                <a:spcPct val="30000"/>
              </a:spcBef>
              <a:buClr>
                <a:srgbClr val="FFCC29"/>
              </a:buClr>
              <a:buSzPct val="75000"/>
              <a:buFont typeface="Wingdings" pitchFamily="2" charset="2"/>
              <a:buNone/>
              <a:defRPr/>
            </a:pPr>
            <a:endParaRPr lang="en-US" b="1" baseline="0" dirty="0">
              <a:solidFill>
                <a:schemeClr val="accent1">
                  <a:lumMod val="75000"/>
                </a:schemeClr>
              </a:solidFill>
              <a:effectLst>
                <a:outerShdw blurRad="38100" dist="38100" dir="2700000" algn="tl">
                  <a:srgbClr val="000000"/>
                </a:outerShdw>
              </a:effectLst>
            </a:endParaRPr>
          </a:p>
        </p:txBody>
      </p:sp>
      <p:sp>
        <p:nvSpPr>
          <p:cNvPr id="5" name="Oval 44"/>
          <p:cNvSpPr txBox="1">
            <a:spLocks noChangeArrowheads="1"/>
          </p:cNvSpPr>
          <p:nvPr/>
        </p:nvSpPr>
        <p:spPr bwMode="auto">
          <a:xfrm>
            <a:off x="8316416" y="244475"/>
            <a:ext cx="525959" cy="448221"/>
          </a:xfrm>
          <a:prstGeom prst="ellipse">
            <a:avLst/>
          </a:prstGeom>
          <a:gradFill rotWithShape="1">
            <a:gsLst>
              <a:gs pos="0">
                <a:srgbClr val="66CCFF"/>
              </a:gs>
              <a:gs pos="50000">
                <a:srgbClr val="66CCFF">
                  <a:gamma/>
                  <a:shade val="46275"/>
                  <a:invGamma/>
                </a:srgbClr>
              </a:gs>
              <a:gs pos="100000">
                <a:srgbClr val="66CCFF"/>
              </a:gs>
            </a:gsLst>
            <a:lin ang="5400000" scaled="1"/>
          </a:gradFill>
          <a:ln w="9525">
            <a:solidFill>
              <a:srgbClr val="333399"/>
            </a:solidFill>
            <a:round/>
            <a:headEnd/>
            <a:tailEnd/>
          </a:ln>
          <a:effectLst>
            <a:outerShdw dist="81320" dir="13119588" algn="ctr" rotWithShape="0">
              <a:srgbClr val="000099">
                <a:alpha val="50000"/>
              </a:srgbClr>
            </a:outerShdw>
          </a:effectLst>
        </p:spPr>
        <p:txBody>
          <a:bodyPr vert="horz" wrap="none" lIns="91440" tIns="45720" rIns="91440" bIns="45720" numCol="1" anchor="ctr" anchorCtr="0" compatLnSpc="1">
            <a:prstTxWarp prst="textNoShape">
              <a:avLst/>
            </a:prstTxWarp>
          </a:bodyPr>
          <a:lst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2000" kern="0" baseline="0" dirty="0" smtClean="0">
                <a:solidFill>
                  <a:srgbClr val="FFFF00"/>
                </a:solidFill>
                <a:latin typeface="Arial Black" pitchFamily="34" charset="0"/>
              </a:rPr>
              <a:t>7</a:t>
            </a:r>
            <a:endParaRPr lang="ru-RU" sz="2000" kern="0" baseline="0" dirty="0">
              <a:solidFill>
                <a:srgbClr val="FFFF00"/>
              </a:solidFill>
              <a:latin typeface="Arial Black"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Номер слайда 5"/>
          <p:cNvSpPr>
            <a:spLocks noGrp="1"/>
          </p:cNvSpPr>
          <p:nvPr>
            <p:ph type="sldNum" sz="quarter" idx="12"/>
          </p:nvPr>
        </p:nvSpPr>
        <p:spPr/>
        <p:txBody>
          <a:bodyPr/>
          <a:lstStyle/>
          <a:p>
            <a:pPr>
              <a:defRPr/>
            </a:pPr>
            <a:fld id="{EFC95508-7B56-409E-8E42-CF8A4A8FF4F2}" type="slidenum">
              <a:rPr lang="ru-RU"/>
              <a:pPr>
                <a:defRPr/>
              </a:pPr>
              <a:t>8</a:t>
            </a:fld>
            <a:endParaRPr lang="ru-RU"/>
          </a:p>
        </p:txBody>
      </p:sp>
      <p:sp>
        <p:nvSpPr>
          <p:cNvPr id="82946" name="Rectangle 2"/>
          <p:cNvSpPr>
            <a:spLocks noGrp="1" noRot="1" noChangeArrowheads="1"/>
          </p:cNvSpPr>
          <p:nvPr>
            <p:ph type="title"/>
          </p:nvPr>
        </p:nvSpPr>
        <p:spPr>
          <a:xfrm>
            <a:off x="214313" y="0"/>
            <a:ext cx="8385175" cy="890588"/>
          </a:xfrm>
        </p:spPr>
        <p:txBody>
          <a:bodyPr/>
          <a:lstStyle/>
          <a:p>
            <a:pPr algn="ctr" eaLnBrk="1" hangingPunct="1">
              <a:defRPr/>
            </a:pPr>
            <a:r>
              <a:rPr lang="ru-RU" dirty="0" smtClean="0"/>
              <a:t> </a:t>
            </a:r>
            <a:br>
              <a:rPr lang="ru-RU" dirty="0" smtClean="0"/>
            </a:br>
            <a:r>
              <a:rPr lang="ru-RU" sz="3600" dirty="0" smtClean="0">
                <a:latin typeface="Times New Roman" pitchFamily="18" charset="0"/>
                <a:cs typeface="Times New Roman" pitchFamily="18" charset="0"/>
              </a:rPr>
              <a:t>Виды профессиональной </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деятельности выпускника</a:t>
            </a:r>
            <a:r>
              <a:rPr lang="ru-RU" sz="3200" dirty="0" smtClean="0">
                <a:latin typeface="Times New Roman" pitchFamily="18" charset="0"/>
                <a:cs typeface="Times New Roman" pitchFamily="18" charset="0"/>
              </a:rPr>
              <a:t> </a:t>
            </a:r>
            <a:br>
              <a:rPr lang="ru-RU" sz="3200" dirty="0" smtClean="0">
                <a:latin typeface="Times New Roman" pitchFamily="18" charset="0"/>
                <a:cs typeface="Times New Roman" pitchFamily="18" charset="0"/>
              </a:rPr>
            </a:br>
            <a:endParaRPr lang="en-US" sz="3200" dirty="0" smtClean="0">
              <a:latin typeface="Times New Roman" pitchFamily="18" charset="0"/>
              <a:cs typeface="Times New Roman" pitchFamily="18" charset="0"/>
            </a:endParaRPr>
          </a:p>
        </p:txBody>
      </p:sp>
      <p:sp>
        <p:nvSpPr>
          <p:cNvPr id="82951" name="AutoShape 7"/>
          <p:cNvSpPr>
            <a:spLocks noChangeArrowheads="1"/>
          </p:cNvSpPr>
          <p:nvPr/>
        </p:nvSpPr>
        <p:spPr bwMode="auto">
          <a:xfrm>
            <a:off x="857250" y="1857375"/>
            <a:ext cx="7229475" cy="850900"/>
          </a:xfrm>
          <a:prstGeom prst="roundRect">
            <a:avLst>
              <a:gd name="adj" fmla="val 4167"/>
            </a:avLst>
          </a:prstGeom>
          <a:solidFill>
            <a:srgbClr val="FFFF99"/>
          </a:solidFill>
          <a:ln w="9525" algn="ctr">
            <a:noFill/>
            <a:round/>
            <a:headEnd/>
            <a:tailEnd/>
          </a:ln>
          <a:effectLst>
            <a:outerShdw dist="35921" dir="2700000" algn="ctr" rotWithShape="0">
              <a:srgbClr val="AFAFAF">
                <a:alpha val="50000"/>
              </a:srgbClr>
            </a:outerShdw>
          </a:effectLst>
        </p:spPr>
        <p:txBody>
          <a:bodyPr anchor="ctr"/>
          <a:lstStyle/>
          <a:p>
            <a:pPr marL="463550">
              <a:spcBef>
                <a:spcPct val="20000"/>
              </a:spcBef>
              <a:buClr>
                <a:schemeClr val="hlink"/>
              </a:buClr>
              <a:buSzPct val="70000"/>
              <a:buFont typeface="Wingdings" pitchFamily="2" charset="2"/>
              <a:buNone/>
              <a:defRPr/>
            </a:pPr>
            <a:endParaRPr lang="ru-RU" sz="3200" dirty="0">
              <a:solidFill>
                <a:schemeClr val="tx1"/>
              </a:solidFill>
              <a:effectLst>
                <a:outerShdw blurRad="38100" dist="38100" dir="2700000" algn="tl">
                  <a:srgbClr val="000000"/>
                </a:outerShdw>
              </a:effectLst>
            </a:endParaRPr>
          </a:p>
          <a:p>
            <a:pPr marL="463550">
              <a:spcBef>
                <a:spcPct val="20000"/>
              </a:spcBef>
              <a:buClr>
                <a:schemeClr val="hlink"/>
              </a:buClr>
              <a:buSzPct val="70000"/>
              <a:buFont typeface="Wingdings" pitchFamily="2" charset="2"/>
              <a:buNone/>
              <a:defRPr/>
            </a:pPr>
            <a:r>
              <a:rPr lang="ru-RU" sz="3200" dirty="0">
                <a:solidFill>
                  <a:srgbClr val="625BF3"/>
                </a:solidFill>
                <a:effectLst>
                  <a:outerShdw blurRad="38100" dist="38100" dir="2700000" algn="tl">
                    <a:srgbClr val="000000"/>
                  </a:outerShdw>
                </a:effectLst>
              </a:rPr>
              <a:t>научно-исследовательская</a:t>
            </a:r>
          </a:p>
          <a:p>
            <a:pPr marL="463550" eaLnBrk="0" hangingPunct="0">
              <a:defRPr/>
            </a:pPr>
            <a:endParaRPr lang="en-US" sz="3200" b="1" baseline="0" dirty="0">
              <a:solidFill>
                <a:srgbClr val="625BF3"/>
              </a:solidFill>
              <a:effectLst>
                <a:outerShdw blurRad="38100" dist="38100" dir="2700000" algn="tl">
                  <a:srgbClr val="000000"/>
                </a:outerShdw>
              </a:effectLst>
            </a:endParaRPr>
          </a:p>
        </p:txBody>
      </p:sp>
      <p:pic>
        <p:nvPicPr>
          <p:cNvPr id="82952" name="Picture 8" descr="Validate_CheckMark01"/>
          <p:cNvPicPr>
            <a:picLocks noChangeAspect="1" noChangeArrowheads="1"/>
          </p:cNvPicPr>
          <p:nvPr/>
        </p:nvPicPr>
        <p:blipFill>
          <a:blip r:embed="rId3" cstate="print"/>
          <a:srcRect/>
          <a:stretch>
            <a:fillRect/>
          </a:stretch>
        </p:blipFill>
        <p:spPr bwMode="auto">
          <a:xfrm>
            <a:off x="571500" y="1857375"/>
            <a:ext cx="744538" cy="706438"/>
          </a:xfrm>
          <a:prstGeom prst="rect">
            <a:avLst/>
          </a:prstGeom>
          <a:noFill/>
          <a:effectLst>
            <a:outerShdw dist="35921" dir="2700000" algn="ctr" rotWithShape="0">
              <a:srgbClr val="808080"/>
            </a:outerShdw>
          </a:effectLst>
        </p:spPr>
      </p:pic>
      <p:sp>
        <p:nvSpPr>
          <p:cNvPr id="82953" name="AutoShape 9"/>
          <p:cNvSpPr>
            <a:spLocks noChangeArrowheads="1"/>
          </p:cNvSpPr>
          <p:nvPr/>
        </p:nvSpPr>
        <p:spPr bwMode="auto">
          <a:xfrm>
            <a:off x="857250" y="3500438"/>
            <a:ext cx="7229475" cy="830262"/>
          </a:xfrm>
          <a:prstGeom prst="roundRect">
            <a:avLst>
              <a:gd name="adj" fmla="val 4167"/>
            </a:avLst>
          </a:prstGeom>
          <a:solidFill>
            <a:srgbClr val="FFFF99"/>
          </a:solidFill>
          <a:ln w="9525" algn="ctr">
            <a:noFill/>
            <a:round/>
            <a:headEnd/>
            <a:tailEnd/>
          </a:ln>
          <a:effectLst>
            <a:outerShdw dist="35921" dir="2700000" algn="ctr" rotWithShape="0">
              <a:srgbClr val="AFAFAF">
                <a:alpha val="50000"/>
              </a:srgbClr>
            </a:outerShdw>
          </a:effectLst>
        </p:spPr>
        <p:txBody>
          <a:bodyPr anchor="ctr"/>
          <a:lstStyle/>
          <a:p>
            <a:pPr marL="463550">
              <a:spcBef>
                <a:spcPct val="20000"/>
              </a:spcBef>
              <a:buClr>
                <a:schemeClr val="hlink"/>
              </a:buClr>
              <a:buSzPct val="70000"/>
              <a:buFont typeface="Wingdings" pitchFamily="2" charset="2"/>
              <a:buNone/>
              <a:defRPr/>
            </a:pPr>
            <a:endParaRPr lang="ru-RU" sz="3200" dirty="0">
              <a:solidFill>
                <a:schemeClr val="tx1"/>
              </a:solidFill>
              <a:effectLst>
                <a:outerShdw blurRad="38100" dist="38100" dir="2700000" algn="tl">
                  <a:srgbClr val="000000"/>
                </a:outerShdw>
              </a:effectLst>
            </a:endParaRPr>
          </a:p>
          <a:p>
            <a:pPr marL="463550">
              <a:spcBef>
                <a:spcPct val="20000"/>
              </a:spcBef>
              <a:buClr>
                <a:schemeClr val="hlink"/>
              </a:buClr>
              <a:buSzPct val="70000"/>
              <a:buFont typeface="Wingdings" pitchFamily="2" charset="2"/>
              <a:buNone/>
              <a:defRPr/>
            </a:pPr>
            <a:r>
              <a:rPr lang="ru-RU" sz="3200" dirty="0">
                <a:solidFill>
                  <a:srgbClr val="625BF3"/>
                </a:solidFill>
                <a:effectLst>
                  <a:outerShdw blurRad="38100" dist="38100" dir="2700000" algn="tl">
                    <a:srgbClr val="000000"/>
                  </a:outerShdw>
                </a:effectLst>
              </a:rPr>
              <a:t>контрольно-аналитическая</a:t>
            </a:r>
            <a:endParaRPr lang="ru-RU" dirty="0">
              <a:solidFill>
                <a:schemeClr val="tx1"/>
              </a:solidFill>
              <a:effectLst>
                <a:outerShdw blurRad="38100" dist="38100" dir="2700000" algn="tl">
                  <a:srgbClr val="000000"/>
                </a:outerShdw>
              </a:effectLst>
            </a:endParaRPr>
          </a:p>
          <a:p>
            <a:pPr marL="463550" eaLnBrk="0" hangingPunct="0">
              <a:defRPr/>
            </a:pPr>
            <a:endParaRPr lang="en-US" sz="2400" b="1" baseline="0" dirty="0">
              <a:solidFill>
                <a:schemeClr val="bg2"/>
              </a:solidFill>
              <a:effectLst>
                <a:outerShdw blurRad="38100" dist="38100" dir="2700000" algn="tl">
                  <a:srgbClr val="000000"/>
                </a:outerShdw>
              </a:effectLst>
            </a:endParaRPr>
          </a:p>
        </p:txBody>
      </p:sp>
      <p:pic>
        <p:nvPicPr>
          <p:cNvPr id="82954" name="Picture 10" descr="Validate_CheckMark01"/>
          <p:cNvPicPr>
            <a:picLocks noChangeAspect="1" noChangeArrowheads="1"/>
          </p:cNvPicPr>
          <p:nvPr/>
        </p:nvPicPr>
        <p:blipFill>
          <a:blip r:embed="rId3" cstate="print"/>
          <a:srcRect/>
          <a:stretch>
            <a:fillRect/>
          </a:stretch>
        </p:blipFill>
        <p:spPr bwMode="auto">
          <a:xfrm>
            <a:off x="571500" y="3500438"/>
            <a:ext cx="744538" cy="706437"/>
          </a:xfrm>
          <a:prstGeom prst="rect">
            <a:avLst/>
          </a:prstGeom>
          <a:noFill/>
          <a:effectLst>
            <a:outerShdw dist="35921" dir="2700000" algn="ctr" rotWithShape="0">
              <a:srgbClr val="808080"/>
            </a:outerShdw>
          </a:effectLst>
        </p:spPr>
      </p:pic>
      <p:sp>
        <p:nvSpPr>
          <p:cNvPr id="82955" name="AutoShape 11"/>
          <p:cNvSpPr>
            <a:spLocks noChangeArrowheads="1"/>
          </p:cNvSpPr>
          <p:nvPr/>
        </p:nvSpPr>
        <p:spPr bwMode="auto">
          <a:xfrm>
            <a:off x="857250" y="2786063"/>
            <a:ext cx="7229475" cy="603250"/>
          </a:xfrm>
          <a:prstGeom prst="roundRect">
            <a:avLst>
              <a:gd name="adj" fmla="val 4167"/>
            </a:avLst>
          </a:prstGeom>
          <a:solidFill>
            <a:srgbClr val="FFFF99"/>
          </a:solidFill>
          <a:ln w="9525" algn="ctr">
            <a:noFill/>
            <a:round/>
            <a:headEnd/>
            <a:tailEnd/>
          </a:ln>
          <a:effectLst>
            <a:outerShdw dist="35921" dir="2700000" algn="ctr" rotWithShape="0">
              <a:srgbClr val="AFAFAF">
                <a:alpha val="50000"/>
              </a:srgbClr>
            </a:outerShdw>
          </a:effectLst>
        </p:spPr>
        <p:txBody>
          <a:bodyPr anchor="ctr"/>
          <a:lstStyle/>
          <a:p>
            <a:pPr marL="463550">
              <a:spcBef>
                <a:spcPct val="20000"/>
              </a:spcBef>
              <a:buClr>
                <a:schemeClr val="hlink"/>
              </a:buClr>
              <a:buSzPct val="70000"/>
              <a:buFont typeface="Wingdings" pitchFamily="2" charset="2"/>
              <a:buNone/>
              <a:defRPr/>
            </a:pPr>
            <a:endParaRPr lang="ru-RU" sz="3200" dirty="0">
              <a:solidFill>
                <a:schemeClr val="tx1"/>
              </a:solidFill>
              <a:effectLst>
                <a:outerShdw blurRad="38100" dist="38100" dir="2700000" algn="tl">
                  <a:srgbClr val="000000"/>
                </a:outerShdw>
              </a:effectLst>
            </a:endParaRPr>
          </a:p>
          <a:p>
            <a:pPr marL="463550">
              <a:spcBef>
                <a:spcPct val="20000"/>
              </a:spcBef>
              <a:buClr>
                <a:schemeClr val="hlink"/>
              </a:buClr>
              <a:buSzPct val="70000"/>
              <a:buFont typeface="Wingdings" pitchFamily="2" charset="2"/>
              <a:buNone/>
              <a:defRPr/>
            </a:pPr>
            <a:r>
              <a:rPr lang="ru-RU" sz="3200" dirty="0">
                <a:solidFill>
                  <a:srgbClr val="625BF3"/>
                </a:solidFill>
                <a:effectLst>
                  <a:outerShdw blurRad="38100" dist="38100" dir="2700000" algn="tl">
                    <a:srgbClr val="000000"/>
                  </a:outerShdw>
                </a:effectLst>
              </a:rPr>
              <a:t>проектно-конструкторская</a:t>
            </a:r>
            <a:endParaRPr lang="ru-RU" dirty="0">
              <a:solidFill>
                <a:schemeClr val="tx1"/>
              </a:solidFill>
              <a:effectLst>
                <a:outerShdw blurRad="38100" dist="38100" dir="2700000" algn="tl">
                  <a:srgbClr val="000000"/>
                </a:outerShdw>
              </a:effectLst>
            </a:endParaRPr>
          </a:p>
          <a:p>
            <a:pPr marL="463550" eaLnBrk="0" hangingPunct="0">
              <a:defRPr/>
            </a:pPr>
            <a:endParaRPr lang="en-US" sz="2400" b="1" baseline="0" dirty="0">
              <a:solidFill>
                <a:schemeClr val="bg2"/>
              </a:solidFill>
              <a:effectLst>
                <a:outerShdw blurRad="38100" dist="38100" dir="2700000" algn="tl">
                  <a:srgbClr val="000000"/>
                </a:outerShdw>
              </a:effectLst>
            </a:endParaRPr>
          </a:p>
        </p:txBody>
      </p:sp>
      <p:pic>
        <p:nvPicPr>
          <p:cNvPr id="82956" name="Picture 12" descr="Validate_CheckMark01"/>
          <p:cNvPicPr>
            <a:picLocks noChangeAspect="1" noChangeArrowheads="1"/>
          </p:cNvPicPr>
          <p:nvPr/>
        </p:nvPicPr>
        <p:blipFill>
          <a:blip r:embed="rId3" cstate="print"/>
          <a:srcRect/>
          <a:stretch>
            <a:fillRect/>
          </a:stretch>
        </p:blipFill>
        <p:spPr bwMode="auto">
          <a:xfrm>
            <a:off x="571500" y="2643188"/>
            <a:ext cx="744538" cy="706437"/>
          </a:xfrm>
          <a:prstGeom prst="rect">
            <a:avLst/>
          </a:prstGeom>
          <a:noFill/>
          <a:effectLst>
            <a:outerShdw dist="35921" dir="2700000" algn="ctr" rotWithShape="0">
              <a:srgbClr val="808080"/>
            </a:outerShdw>
          </a:effectLst>
        </p:spPr>
      </p:pic>
      <p:sp>
        <p:nvSpPr>
          <p:cNvPr id="82957" name="AutoShape 13"/>
          <p:cNvSpPr>
            <a:spLocks noChangeArrowheads="1"/>
          </p:cNvSpPr>
          <p:nvPr/>
        </p:nvSpPr>
        <p:spPr bwMode="auto">
          <a:xfrm>
            <a:off x="857250" y="4500563"/>
            <a:ext cx="7229475" cy="568325"/>
          </a:xfrm>
          <a:prstGeom prst="roundRect">
            <a:avLst>
              <a:gd name="adj" fmla="val 4167"/>
            </a:avLst>
          </a:prstGeom>
          <a:solidFill>
            <a:srgbClr val="FFFF99"/>
          </a:solidFill>
          <a:ln w="9525" algn="ctr">
            <a:noFill/>
            <a:round/>
            <a:headEnd/>
            <a:tailEnd/>
          </a:ln>
          <a:effectLst>
            <a:outerShdw dist="35921" dir="2700000" algn="ctr" rotWithShape="0">
              <a:srgbClr val="AFAFAF">
                <a:alpha val="50000"/>
              </a:srgbClr>
            </a:outerShdw>
          </a:effectLst>
        </p:spPr>
        <p:txBody>
          <a:bodyPr anchor="ctr"/>
          <a:lstStyle/>
          <a:p>
            <a:pPr marL="463550" eaLnBrk="0" hangingPunct="0">
              <a:defRPr/>
            </a:pPr>
            <a:endParaRPr lang="ru-RU" sz="3200" dirty="0">
              <a:solidFill>
                <a:schemeClr val="tx1"/>
              </a:solidFill>
              <a:effectLst>
                <a:outerShdw blurRad="38100" dist="38100" dir="2700000" algn="tl">
                  <a:srgbClr val="000000"/>
                </a:outerShdw>
              </a:effectLst>
            </a:endParaRPr>
          </a:p>
          <a:p>
            <a:pPr marL="463550" eaLnBrk="0" hangingPunct="0">
              <a:defRPr/>
            </a:pPr>
            <a:r>
              <a:rPr lang="ru-RU" sz="3200" dirty="0">
                <a:solidFill>
                  <a:schemeClr val="tx1"/>
                </a:solidFill>
                <a:effectLst>
                  <a:outerShdw blurRad="38100" dist="38100" dir="2700000" algn="tl">
                    <a:srgbClr val="000000"/>
                  </a:outerShdw>
                </a:effectLst>
              </a:rPr>
              <a:t> </a:t>
            </a:r>
            <a:r>
              <a:rPr lang="ru-RU" sz="3200" dirty="0">
                <a:solidFill>
                  <a:srgbClr val="625BF3"/>
                </a:solidFill>
                <a:effectLst>
                  <a:outerShdw blurRad="38100" dist="38100" dir="2700000" algn="tl">
                    <a:srgbClr val="000000"/>
                  </a:outerShdw>
                </a:effectLst>
              </a:rPr>
              <a:t>организационно-управленческая</a:t>
            </a:r>
            <a:endParaRPr lang="en-US" sz="3200" dirty="0">
              <a:solidFill>
                <a:srgbClr val="625BF3"/>
              </a:solidFill>
              <a:effectLst>
                <a:outerShdw blurRad="38100" dist="38100" dir="2700000" algn="tl">
                  <a:srgbClr val="000000"/>
                </a:outerShdw>
              </a:effectLst>
            </a:endParaRPr>
          </a:p>
        </p:txBody>
      </p:sp>
      <p:pic>
        <p:nvPicPr>
          <p:cNvPr id="82958" name="Picture 14" descr="Validate_CheckMark01"/>
          <p:cNvPicPr>
            <a:picLocks noChangeAspect="1" noChangeArrowheads="1"/>
          </p:cNvPicPr>
          <p:nvPr/>
        </p:nvPicPr>
        <p:blipFill>
          <a:blip r:embed="rId3" cstate="print"/>
          <a:srcRect/>
          <a:stretch>
            <a:fillRect/>
          </a:stretch>
        </p:blipFill>
        <p:spPr bwMode="auto">
          <a:xfrm>
            <a:off x="571500" y="4286250"/>
            <a:ext cx="744538" cy="706438"/>
          </a:xfrm>
          <a:prstGeom prst="rect">
            <a:avLst/>
          </a:prstGeom>
          <a:noFill/>
          <a:effectLst>
            <a:outerShdw dist="35921" dir="2700000" algn="ctr" rotWithShape="0">
              <a:srgbClr val="808080"/>
            </a:outerShdw>
          </a:effectLst>
        </p:spPr>
      </p:pic>
      <p:pic>
        <p:nvPicPr>
          <p:cNvPr id="14348" name="Picture 20" descr="hacker3"/>
          <p:cNvPicPr>
            <a:picLocks noGrp="1" noChangeAspect="1" noChangeArrowheads="1"/>
          </p:cNvPicPr>
          <p:nvPr>
            <p:ph idx="1"/>
          </p:nvPr>
        </p:nvPicPr>
        <p:blipFill>
          <a:blip r:embed="rId4" cstate="print"/>
          <a:srcRect/>
          <a:stretch>
            <a:fillRect/>
          </a:stretch>
        </p:blipFill>
        <p:spPr>
          <a:xfrm>
            <a:off x="7019925" y="5924550"/>
            <a:ext cx="1019175" cy="933450"/>
          </a:xfrm>
          <a:noFill/>
        </p:spPr>
      </p:pic>
      <p:sp>
        <p:nvSpPr>
          <p:cNvPr id="19" name="AutoShape 13"/>
          <p:cNvSpPr>
            <a:spLocks noChangeArrowheads="1"/>
          </p:cNvSpPr>
          <p:nvPr/>
        </p:nvSpPr>
        <p:spPr bwMode="auto">
          <a:xfrm>
            <a:off x="857250" y="5214938"/>
            <a:ext cx="7229475" cy="568325"/>
          </a:xfrm>
          <a:prstGeom prst="roundRect">
            <a:avLst>
              <a:gd name="adj" fmla="val 4167"/>
            </a:avLst>
          </a:prstGeom>
          <a:solidFill>
            <a:srgbClr val="FFFF99"/>
          </a:solidFill>
          <a:ln w="9525" algn="ctr">
            <a:noFill/>
            <a:round/>
            <a:headEnd/>
            <a:tailEnd/>
          </a:ln>
          <a:effectLst>
            <a:outerShdw dist="35921" dir="2700000" algn="ctr" rotWithShape="0">
              <a:srgbClr val="AFAFAF">
                <a:alpha val="50000"/>
              </a:srgbClr>
            </a:outerShdw>
          </a:effectLst>
        </p:spPr>
        <p:txBody>
          <a:bodyPr anchor="ctr"/>
          <a:lstStyle/>
          <a:p>
            <a:pPr marL="463550" eaLnBrk="0" hangingPunct="0">
              <a:defRPr/>
            </a:pPr>
            <a:endParaRPr lang="ru-RU" sz="3200" dirty="0">
              <a:solidFill>
                <a:schemeClr val="tx1"/>
              </a:solidFill>
              <a:effectLst>
                <a:outerShdw blurRad="38100" dist="38100" dir="2700000" algn="tl">
                  <a:srgbClr val="000000"/>
                </a:outerShdw>
              </a:effectLst>
            </a:endParaRPr>
          </a:p>
          <a:p>
            <a:pPr marL="463550" eaLnBrk="0" hangingPunct="0">
              <a:defRPr/>
            </a:pPr>
            <a:r>
              <a:rPr lang="ru-RU" sz="3200" dirty="0">
                <a:solidFill>
                  <a:schemeClr val="tx1"/>
                </a:solidFill>
                <a:effectLst>
                  <a:outerShdw blurRad="38100" dist="38100" dir="2700000" algn="tl">
                    <a:srgbClr val="000000"/>
                  </a:outerShdw>
                </a:effectLst>
              </a:rPr>
              <a:t> </a:t>
            </a:r>
            <a:r>
              <a:rPr lang="ru-RU" sz="3200" dirty="0">
                <a:solidFill>
                  <a:srgbClr val="625BF3"/>
                </a:solidFill>
                <a:effectLst>
                  <a:outerShdw blurRad="38100" dist="38100" dir="2700000" algn="tl">
                    <a:srgbClr val="000000"/>
                  </a:outerShdw>
                </a:effectLst>
              </a:rPr>
              <a:t>эксплуатационная</a:t>
            </a:r>
            <a:endParaRPr lang="en-US" sz="3200" dirty="0">
              <a:solidFill>
                <a:srgbClr val="625BF3"/>
              </a:solidFill>
              <a:effectLst>
                <a:outerShdw blurRad="38100" dist="38100" dir="2700000" algn="tl">
                  <a:srgbClr val="000000"/>
                </a:outerShdw>
              </a:effectLst>
            </a:endParaRPr>
          </a:p>
        </p:txBody>
      </p:sp>
      <p:pic>
        <p:nvPicPr>
          <p:cNvPr id="20" name="Picture 14" descr="Validate_CheckMark01"/>
          <p:cNvPicPr>
            <a:picLocks noChangeAspect="1" noChangeArrowheads="1"/>
          </p:cNvPicPr>
          <p:nvPr/>
        </p:nvPicPr>
        <p:blipFill>
          <a:blip r:embed="rId3" cstate="print"/>
          <a:srcRect/>
          <a:stretch>
            <a:fillRect/>
          </a:stretch>
        </p:blipFill>
        <p:spPr bwMode="auto">
          <a:xfrm>
            <a:off x="642938" y="5072063"/>
            <a:ext cx="744537" cy="706437"/>
          </a:xfrm>
          <a:prstGeom prst="rect">
            <a:avLst/>
          </a:prstGeom>
          <a:noFill/>
          <a:effectLst>
            <a:outerShdw dist="35921" dir="2700000" algn="ctr" rotWithShape="0">
              <a:srgbClr val="808080"/>
            </a:outerShdw>
          </a:effectLst>
        </p:spPr>
      </p:pic>
      <p:sp>
        <p:nvSpPr>
          <p:cNvPr id="15" name="Oval 44"/>
          <p:cNvSpPr txBox="1">
            <a:spLocks noChangeArrowheads="1"/>
          </p:cNvSpPr>
          <p:nvPr/>
        </p:nvSpPr>
        <p:spPr bwMode="auto">
          <a:xfrm>
            <a:off x="8316416" y="244475"/>
            <a:ext cx="525959" cy="448221"/>
          </a:xfrm>
          <a:prstGeom prst="ellipse">
            <a:avLst/>
          </a:prstGeom>
          <a:gradFill rotWithShape="1">
            <a:gsLst>
              <a:gs pos="0">
                <a:srgbClr val="66CCFF"/>
              </a:gs>
              <a:gs pos="50000">
                <a:srgbClr val="66CCFF">
                  <a:gamma/>
                  <a:shade val="46275"/>
                  <a:invGamma/>
                </a:srgbClr>
              </a:gs>
              <a:gs pos="100000">
                <a:srgbClr val="66CCFF"/>
              </a:gs>
            </a:gsLst>
            <a:lin ang="5400000" scaled="1"/>
          </a:gradFill>
          <a:ln w="9525">
            <a:solidFill>
              <a:srgbClr val="333399"/>
            </a:solidFill>
            <a:round/>
            <a:headEnd/>
            <a:tailEnd/>
          </a:ln>
          <a:effectLst>
            <a:outerShdw dist="81320" dir="13119588" algn="ctr" rotWithShape="0">
              <a:srgbClr val="000099">
                <a:alpha val="50000"/>
              </a:srgbClr>
            </a:outerShdw>
          </a:effectLst>
        </p:spPr>
        <p:txBody>
          <a:bodyPr vert="horz" wrap="none" lIns="91440" tIns="45720" rIns="91440" bIns="45720" numCol="1" anchor="ctr" anchorCtr="0" compatLnSpc="1">
            <a:prstTxWarp prst="textNoShape">
              <a:avLst/>
            </a:prstTxWarp>
          </a:bodyPr>
          <a:lst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800" kern="0" baseline="0" dirty="0" smtClean="0">
                <a:solidFill>
                  <a:srgbClr val="FFFF00"/>
                </a:solidFill>
                <a:latin typeface="Arial Black" pitchFamily="34" charset="0"/>
              </a:rPr>
              <a:t>8</a:t>
            </a:r>
            <a:endParaRPr lang="ru-RU" sz="1800" kern="0" baseline="0" dirty="0">
              <a:solidFill>
                <a:srgbClr val="FFFF00"/>
              </a:solidFill>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82951"/>
                                        </p:tgtEl>
                                        <p:attrNameLst>
                                          <p:attrName>style.visibility</p:attrName>
                                        </p:attrNameLst>
                                      </p:cBhvr>
                                      <p:to>
                                        <p:strVal val="visible"/>
                                      </p:to>
                                    </p:set>
                                    <p:animEffect transition="in" filter="slide(fromTop)">
                                      <p:cBhvr>
                                        <p:cTn id="7" dur="500"/>
                                        <p:tgtEl>
                                          <p:spTgt spid="82951"/>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82952"/>
                                        </p:tgtEl>
                                        <p:attrNameLst>
                                          <p:attrName>style.visibility</p:attrName>
                                        </p:attrNameLst>
                                      </p:cBhvr>
                                      <p:to>
                                        <p:strVal val="visible"/>
                                      </p:to>
                                    </p:set>
                                    <p:animEffect transition="in" filter="box(out)">
                                      <p:cBhvr>
                                        <p:cTn id="11" dur="500"/>
                                        <p:tgtEl>
                                          <p:spTgt spid="82952"/>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1" fill="hold" grpId="0" nodeType="clickEffect">
                                  <p:stCondLst>
                                    <p:cond delay="0"/>
                                  </p:stCondLst>
                                  <p:childTnLst>
                                    <p:set>
                                      <p:cBhvr>
                                        <p:cTn id="15" dur="1" fill="hold">
                                          <p:stCondLst>
                                            <p:cond delay="0"/>
                                          </p:stCondLst>
                                        </p:cTn>
                                        <p:tgtEl>
                                          <p:spTgt spid="82955"/>
                                        </p:tgtEl>
                                        <p:attrNameLst>
                                          <p:attrName>style.visibility</p:attrName>
                                        </p:attrNameLst>
                                      </p:cBhvr>
                                      <p:to>
                                        <p:strVal val="visible"/>
                                      </p:to>
                                    </p:set>
                                    <p:animEffect transition="in" filter="slide(fromTop)">
                                      <p:cBhvr>
                                        <p:cTn id="16" dur="500"/>
                                        <p:tgtEl>
                                          <p:spTgt spid="82955"/>
                                        </p:tgtEl>
                                      </p:cBhvr>
                                    </p:animEffect>
                                  </p:childTnLst>
                                </p:cTn>
                              </p:par>
                            </p:childTnLst>
                          </p:cTn>
                        </p:par>
                        <p:par>
                          <p:cTn id="17" fill="hold">
                            <p:stCondLst>
                              <p:cond delay="500"/>
                            </p:stCondLst>
                            <p:childTnLst>
                              <p:par>
                                <p:cTn id="18" presetID="4" presetClass="entr" presetSubtype="32" fill="hold" nodeType="afterEffect">
                                  <p:stCondLst>
                                    <p:cond delay="0"/>
                                  </p:stCondLst>
                                  <p:childTnLst>
                                    <p:set>
                                      <p:cBhvr>
                                        <p:cTn id="19" dur="1" fill="hold">
                                          <p:stCondLst>
                                            <p:cond delay="0"/>
                                          </p:stCondLst>
                                        </p:cTn>
                                        <p:tgtEl>
                                          <p:spTgt spid="82956"/>
                                        </p:tgtEl>
                                        <p:attrNameLst>
                                          <p:attrName>style.visibility</p:attrName>
                                        </p:attrNameLst>
                                      </p:cBhvr>
                                      <p:to>
                                        <p:strVal val="visible"/>
                                      </p:to>
                                    </p:set>
                                    <p:animEffect transition="in" filter="box(out)">
                                      <p:cBhvr>
                                        <p:cTn id="20" dur="500"/>
                                        <p:tgtEl>
                                          <p:spTgt spid="8295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grpId="0" nodeType="clickEffect">
                                  <p:stCondLst>
                                    <p:cond delay="0"/>
                                  </p:stCondLst>
                                  <p:childTnLst>
                                    <p:set>
                                      <p:cBhvr>
                                        <p:cTn id="24" dur="1" fill="hold">
                                          <p:stCondLst>
                                            <p:cond delay="0"/>
                                          </p:stCondLst>
                                        </p:cTn>
                                        <p:tgtEl>
                                          <p:spTgt spid="82953"/>
                                        </p:tgtEl>
                                        <p:attrNameLst>
                                          <p:attrName>style.visibility</p:attrName>
                                        </p:attrNameLst>
                                      </p:cBhvr>
                                      <p:to>
                                        <p:strVal val="visible"/>
                                      </p:to>
                                    </p:set>
                                    <p:animEffect transition="in" filter="slide(fromTop)">
                                      <p:cBhvr>
                                        <p:cTn id="25" dur="500"/>
                                        <p:tgtEl>
                                          <p:spTgt spid="82953"/>
                                        </p:tgtEl>
                                      </p:cBhvr>
                                    </p:animEffect>
                                  </p:childTnLst>
                                </p:cTn>
                              </p:par>
                            </p:childTnLst>
                          </p:cTn>
                        </p:par>
                        <p:par>
                          <p:cTn id="26" fill="hold">
                            <p:stCondLst>
                              <p:cond delay="500"/>
                            </p:stCondLst>
                            <p:childTnLst>
                              <p:par>
                                <p:cTn id="27" presetID="4" presetClass="entr" presetSubtype="32" fill="hold" nodeType="afterEffect">
                                  <p:stCondLst>
                                    <p:cond delay="0"/>
                                  </p:stCondLst>
                                  <p:childTnLst>
                                    <p:set>
                                      <p:cBhvr>
                                        <p:cTn id="28" dur="1" fill="hold">
                                          <p:stCondLst>
                                            <p:cond delay="0"/>
                                          </p:stCondLst>
                                        </p:cTn>
                                        <p:tgtEl>
                                          <p:spTgt spid="82954"/>
                                        </p:tgtEl>
                                        <p:attrNameLst>
                                          <p:attrName>style.visibility</p:attrName>
                                        </p:attrNameLst>
                                      </p:cBhvr>
                                      <p:to>
                                        <p:strVal val="visible"/>
                                      </p:to>
                                    </p:set>
                                    <p:animEffect transition="in" filter="box(out)">
                                      <p:cBhvr>
                                        <p:cTn id="29" dur="500"/>
                                        <p:tgtEl>
                                          <p:spTgt spid="82954"/>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1" fill="hold" grpId="0" nodeType="clickEffect">
                                  <p:stCondLst>
                                    <p:cond delay="0"/>
                                  </p:stCondLst>
                                  <p:childTnLst>
                                    <p:set>
                                      <p:cBhvr>
                                        <p:cTn id="33" dur="1" fill="hold">
                                          <p:stCondLst>
                                            <p:cond delay="0"/>
                                          </p:stCondLst>
                                        </p:cTn>
                                        <p:tgtEl>
                                          <p:spTgt spid="82957"/>
                                        </p:tgtEl>
                                        <p:attrNameLst>
                                          <p:attrName>style.visibility</p:attrName>
                                        </p:attrNameLst>
                                      </p:cBhvr>
                                      <p:to>
                                        <p:strVal val="visible"/>
                                      </p:to>
                                    </p:set>
                                    <p:animEffect transition="in" filter="slide(fromTop)">
                                      <p:cBhvr>
                                        <p:cTn id="34" dur="500"/>
                                        <p:tgtEl>
                                          <p:spTgt spid="82957"/>
                                        </p:tgtEl>
                                      </p:cBhvr>
                                    </p:animEffect>
                                  </p:childTnLst>
                                </p:cTn>
                              </p:par>
                            </p:childTnLst>
                          </p:cTn>
                        </p:par>
                        <p:par>
                          <p:cTn id="35" fill="hold">
                            <p:stCondLst>
                              <p:cond delay="500"/>
                            </p:stCondLst>
                            <p:childTnLst>
                              <p:par>
                                <p:cTn id="36" presetID="4" presetClass="entr" presetSubtype="32" fill="hold" nodeType="afterEffect">
                                  <p:stCondLst>
                                    <p:cond delay="0"/>
                                  </p:stCondLst>
                                  <p:childTnLst>
                                    <p:set>
                                      <p:cBhvr>
                                        <p:cTn id="37" dur="1" fill="hold">
                                          <p:stCondLst>
                                            <p:cond delay="0"/>
                                          </p:stCondLst>
                                        </p:cTn>
                                        <p:tgtEl>
                                          <p:spTgt spid="82958"/>
                                        </p:tgtEl>
                                        <p:attrNameLst>
                                          <p:attrName>style.visibility</p:attrName>
                                        </p:attrNameLst>
                                      </p:cBhvr>
                                      <p:to>
                                        <p:strVal val="visible"/>
                                      </p:to>
                                    </p:set>
                                    <p:animEffect transition="in" filter="box(out)">
                                      <p:cBhvr>
                                        <p:cTn id="38" dur="500"/>
                                        <p:tgtEl>
                                          <p:spTgt spid="82958"/>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1"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slide(fromTop)">
                                      <p:cBhvr>
                                        <p:cTn id="43" dur="500"/>
                                        <p:tgtEl>
                                          <p:spTgt spid="19"/>
                                        </p:tgtEl>
                                      </p:cBhvr>
                                    </p:animEffect>
                                  </p:childTnLst>
                                </p:cTn>
                              </p:par>
                            </p:childTnLst>
                          </p:cTn>
                        </p:par>
                        <p:par>
                          <p:cTn id="44" fill="hold">
                            <p:stCondLst>
                              <p:cond delay="500"/>
                            </p:stCondLst>
                            <p:childTnLst>
                              <p:par>
                                <p:cTn id="45" presetID="4" presetClass="entr" presetSubtype="32"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ox(out)">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1" grpId="0" animBg="1"/>
      <p:bldP spid="82953" grpId="0" animBg="1"/>
      <p:bldP spid="82955" grpId="0" animBg="1"/>
      <p:bldP spid="82957"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5"/>
          <p:cNvSpPr>
            <a:spLocks noGrp="1"/>
          </p:cNvSpPr>
          <p:nvPr>
            <p:ph type="sldNum" sz="quarter" idx="12"/>
          </p:nvPr>
        </p:nvSpPr>
        <p:spPr/>
        <p:txBody>
          <a:bodyPr/>
          <a:lstStyle/>
          <a:p>
            <a:pPr>
              <a:defRPr/>
            </a:pPr>
            <a:fld id="{56630ADD-8F8A-458C-AA16-CE5C809D6DEC}" type="slidenum">
              <a:rPr lang="ru-RU"/>
              <a:pPr>
                <a:defRPr/>
              </a:pPr>
              <a:t>9</a:t>
            </a:fld>
            <a:endParaRPr lang="ru-RU"/>
          </a:p>
        </p:txBody>
      </p:sp>
      <p:sp>
        <p:nvSpPr>
          <p:cNvPr id="94211" name="Rectangle 3"/>
          <p:cNvSpPr>
            <a:spLocks noGrp="1" noRot="1" noChangeArrowheads="1"/>
          </p:cNvSpPr>
          <p:nvPr>
            <p:ph type="body" idx="1"/>
          </p:nvPr>
        </p:nvSpPr>
        <p:spPr>
          <a:xfrm>
            <a:off x="566738" y="188913"/>
            <a:ext cx="8001000" cy="5830887"/>
          </a:xfrm>
          <a:ln>
            <a:solidFill>
              <a:srgbClr val="FF0000"/>
            </a:solidFill>
          </a:ln>
        </p:spPr>
        <p:txBody>
          <a:bodyPr/>
          <a:lstStyle/>
          <a:p>
            <a:pPr eaLnBrk="1" hangingPunct="1">
              <a:lnSpc>
                <a:spcPct val="80000"/>
              </a:lnSpc>
              <a:defRPr/>
            </a:pPr>
            <a:r>
              <a:rPr lang="ru-RU" sz="2800" i="1" dirty="0" smtClean="0">
                <a:solidFill>
                  <a:srgbClr val="FFFF00"/>
                </a:solidFill>
              </a:rPr>
              <a:t>Освоение теоретических положений по информационной безопасности закрепляется  в процессе выполнения лабораторных     работ и прохождения производственных  и учебных        практик на 3,4,5 курсах. </a:t>
            </a:r>
          </a:p>
          <a:p>
            <a:pPr eaLnBrk="1" hangingPunct="1">
              <a:lnSpc>
                <a:spcPct val="80000"/>
              </a:lnSpc>
              <a:defRPr/>
            </a:pPr>
            <a:endParaRPr lang="ru-RU" sz="2800" i="1" dirty="0" smtClean="0">
              <a:solidFill>
                <a:srgbClr val="FFFF00"/>
              </a:solidFill>
            </a:endParaRPr>
          </a:p>
          <a:p>
            <a:pPr eaLnBrk="1" hangingPunct="1">
              <a:lnSpc>
                <a:spcPct val="80000"/>
              </a:lnSpc>
              <a:defRPr/>
            </a:pPr>
            <a:r>
              <a:rPr lang="ru-RU" sz="2800" i="1" dirty="0" smtClean="0">
                <a:solidFill>
                  <a:srgbClr val="FFFF00"/>
                </a:solidFill>
              </a:rPr>
              <a:t>Срок обучения 5 лет.</a:t>
            </a:r>
          </a:p>
          <a:p>
            <a:pPr eaLnBrk="1" hangingPunct="1">
              <a:lnSpc>
                <a:spcPct val="80000"/>
              </a:lnSpc>
              <a:defRPr/>
            </a:pPr>
            <a:endParaRPr lang="ru-RU" sz="2800" i="1" dirty="0" smtClean="0">
              <a:solidFill>
                <a:srgbClr val="FFFF00"/>
              </a:solidFill>
            </a:endParaRPr>
          </a:p>
          <a:p>
            <a:pPr eaLnBrk="1" hangingPunct="1">
              <a:lnSpc>
                <a:spcPct val="80000"/>
              </a:lnSpc>
              <a:defRPr/>
            </a:pPr>
            <a:r>
              <a:rPr lang="ru-RU" sz="2800" i="1" smtClean="0">
                <a:solidFill>
                  <a:srgbClr val="FFFF00"/>
                </a:solidFill>
              </a:rPr>
              <a:t>Выпускник  </a:t>
            </a:r>
            <a:r>
              <a:rPr lang="ru-RU" sz="2800" i="1" dirty="0" smtClean="0">
                <a:solidFill>
                  <a:srgbClr val="FFFF00"/>
                </a:solidFill>
              </a:rPr>
              <a:t>в полной мере владеет методологией комплексного обеспечения информационной безопасности автоматизированных систем, умеет оценивать и управлять рисками</a:t>
            </a:r>
            <a:r>
              <a:rPr lang="en-US" sz="2800" i="1" dirty="0" smtClean="0">
                <a:solidFill>
                  <a:srgbClr val="FFFF00"/>
                </a:solidFill>
              </a:rPr>
              <a:t>  </a:t>
            </a:r>
            <a:r>
              <a:rPr lang="ru-RU" sz="2800" i="1" dirty="0" smtClean="0">
                <a:solidFill>
                  <a:srgbClr val="FFFF00"/>
                </a:solidFill>
              </a:rPr>
              <a:t>при возникновении угроз и уязвимостей.</a:t>
            </a:r>
          </a:p>
          <a:p>
            <a:pPr eaLnBrk="1" hangingPunct="1">
              <a:lnSpc>
                <a:spcPct val="80000"/>
              </a:lnSpc>
              <a:buFont typeface="Wingdings" pitchFamily="2" charset="2"/>
              <a:buNone/>
              <a:defRPr/>
            </a:pPr>
            <a:endParaRPr lang="ru-RU" sz="2800" dirty="0" smtClean="0">
              <a:solidFill>
                <a:srgbClr val="66FF33"/>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Трава">
  <a:themeElements>
    <a:clrScheme name="Трава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Трава">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99"/>
        </a:solidFill>
        <a:ln w="9525" algn="ctr">
          <a:noFill/>
          <a:round/>
          <a:headEnd/>
          <a:tailEnd/>
        </a:ln>
        <a:effectLst>
          <a:outerShdw dist="35921" dir="2700000" algn="ctr" rotWithShape="0">
            <a:srgbClr val="AFAFAF">
              <a:alpha val="50000"/>
            </a:srgbClr>
          </a:outerShdw>
        </a:effectLst>
      </a:spPr>
      <a:bodyPr anchor="ctr"/>
      <a:lstStyle>
        <a:defPPr marL="463550" eaLnBrk="0" hangingPunct="0">
          <a:defRPr sz="2400" b="1" baseline="0" dirty="0">
            <a:solidFill>
              <a:schemeClr val="bg2"/>
            </a:solidFill>
            <a:effectLst>
              <a:outerShdw blurRad="38100" dist="38100" dir="2700000" algn="tl">
                <a:srgbClr val="000000"/>
              </a:outerShdw>
            </a:effectLs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2800" b="0" i="0" u="none" strike="noStrike" cap="none" normalizeH="0" baseline="30000" smtClean="0">
            <a:ln>
              <a:noFill/>
            </a:ln>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defRPr>
        </a:defPPr>
      </a:lstStyle>
    </a:lnDef>
  </a:objectDefaults>
  <a:extraClrSchemeLst>
    <a:extraClrScheme>
      <a:clrScheme name="Трава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Трава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Трава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Трава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Трава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Трава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Трава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Трава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Океан">
  <a:themeElements>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Океан">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2800" b="0" i="0" u="none" strike="noStrike" cap="none" normalizeH="0" baseline="30000" smtClean="0">
            <a:ln>
              <a:noFill/>
            </a:ln>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2800" b="0" i="0" u="none" strike="noStrike" cap="none" normalizeH="0" baseline="30000" smtClean="0">
            <a:ln>
              <a:noFill/>
            </a:ln>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defRPr>
        </a:defPPr>
      </a:lstStyle>
    </a:lnDef>
  </a:objectDefaults>
  <a:extraClrSchemeLst>
    <a:extraClrScheme>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Океан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Океан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Океан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Океан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Океан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Океан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Океан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Склон">
  <a:themeElements>
    <a:clrScheme name="Склон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Склон">
      <a:majorFont>
        <a:latin typeface="Arial"/>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2800" b="0" i="0" u="none" strike="noStrike" cap="none" normalizeH="0" baseline="30000" smtClean="0">
            <a:ln>
              <a:noFill/>
            </a:ln>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2800" b="0" i="0" u="none" strike="noStrike" cap="none" normalizeH="0" baseline="30000" smtClean="0">
            <a:ln>
              <a:noFill/>
            </a:ln>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defRPr>
        </a:defPPr>
      </a:lstStyle>
    </a:lnDef>
  </a:objectDefaults>
  <a:extraClrSchemeLst>
    <a:extraClrScheme>
      <a:clrScheme name="Склон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Склон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Склон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Склон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Склон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Склон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Склон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Оформление по умолчанию">
  <a:themeElements>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2800" b="0" i="0" u="none" strike="noStrike" cap="none" normalizeH="0" baseline="30000" smtClean="0">
            <a:ln>
              <a:noFill/>
            </a:ln>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2800" b="0" i="0" u="none" strike="noStrike" cap="none" normalizeH="0" baseline="30000" smtClean="0">
            <a:ln>
              <a:noFill/>
            </a:ln>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CCFF33"/>
            </a:gs>
            <a:gs pos="50000">
              <a:schemeClr val="bg1"/>
            </a:gs>
            <a:gs pos="100000">
              <a:srgbClr val="CCFF33"/>
            </a:gs>
          </a:gsLst>
          <a:lin ang="5400000" scaled="1"/>
        </a:gradFill>
        <a:ln w="9525" cap="flat" cmpd="sng" algn="ctr">
          <a:solidFill>
            <a:schemeClr val="tx1"/>
          </a:solidFill>
          <a:prstDash val="solid"/>
          <a:round/>
          <a:headEnd type="none" w="med" len="med"/>
          <a:tailEnd type="none" w="med" len="med"/>
        </a:ln>
        <a:effectLst>
          <a:outerShdw dist="107763" dir="18900000" algn="ctr" rotWithShape="0">
            <a:schemeClr val="bg2">
              <a:alpha val="50000"/>
            </a:schemeClr>
          </a:outer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lang="ru-RU" sz="2000" b="1" i="0"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gradFill rotWithShape="1">
          <a:gsLst>
            <a:gs pos="0">
              <a:srgbClr val="CCFF33"/>
            </a:gs>
            <a:gs pos="50000">
              <a:schemeClr val="bg1"/>
            </a:gs>
            <a:gs pos="100000">
              <a:srgbClr val="CCFF33"/>
            </a:gs>
          </a:gsLst>
          <a:lin ang="5400000" scaled="1"/>
        </a:gradFill>
        <a:ln w="9525" cap="flat" cmpd="sng" algn="ctr">
          <a:solidFill>
            <a:schemeClr val="tx1"/>
          </a:solidFill>
          <a:prstDash val="solid"/>
          <a:round/>
          <a:headEnd type="none" w="med" len="med"/>
          <a:tailEnd type="none" w="med" len="med"/>
        </a:ln>
        <a:effectLst>
          <a:outerShdw dist="107763" dir="18900000" algn="ctr" rotWithShape="0">
            <a:schemeClr val="bg2">
              <a:alpha val="50000"/>
            </a:schemeClr>
          </a:outer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lang="ru-RU" sz="2000" b="1" i="0" u="none" strike="noStrike" cap="none" normalizeH="0" baseline="0" smtClean="0">
            <a:ln>
              <a:noFill/>
            </a:ln>
            <a:solidFill>
              <a:srgbClr val="FF0000"/>
            </a:solidFill>
            <a:effectLst/>
            <a:latin typeface="Arial"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Glass Layers</Template>
  <TotalTime>1568</TotalTime>
  <Words>1307</Words>
  <Application>Microsoft Office PowerPoint</Application>
  <PresentationFormat>Экран (4:3)</PresentationFormat>
  <Paragraphs>254</Paragraphs>
  <Slides>24</Slides>
  <Notes>21</Notes>
  <HiddenSlides>0</HiddenSlides>
  <MMClips>0</MMClips>
  <ScaleCrop>false</ScaleCrop>
  <HeadingPairs>
    <vt:vector size="6" baseType="variant">
      <vt:variant>
        <vt:lpstr>Тема</vt:lpstr>
      </vt:variant>
      <vt:variant>
        <vt:i4>5</vt:i4>
      </vt:variant>
      <vt:variant>
        <vt:lpstr>Внедренные серверы OLE</vt:lpstr>
      </vt:variant>
      <vt:variant>
        <vt:i4>1</vt:i4>
      </vt:variant>
      <vt:variant>
        <vt:lpstr>Заголовки слайдов</vt:lpstr>
      </vt:variant>
      <vt:variant>
        <vt:i4>24</vt:i4>
      </vt:variant>
    </vt:vector>
  </HeadingPairs>
  <TitlesOfParts>
    <vt:vector size="30" baseType="lpstr">
      <vt:lpstr>Трава</vt:lpstr>
      <vt:lpstr>Океан</vt:lpstr>
      <vt:lpstr>Склон</vt:lpstr>
      <vt:lpstr>Оформление по умолчанию</vt:lpstr>
      <vt:lpstr>1_Оформление по умолчанию</vt:lpstr>
      <vt:lpstr>Clip</vt:lpstr>
      <vt:lpstr>Слайд 1</vt:lpstr>
      <vt:lpstr>Типичные атаки</vt:lpstr>
      <vt:lpstr>Распределение долей источников угроз</vt:lpstr>
      <vt:lpstr>Слайд 4</vt:lpstr>
      <vt:lpstr>Последствия нарушения безопасности</vt:lpstr>
      <vt:lpstr>6</vt:lpstr>
      <vt:lpstr>Кафедра ИБ занимается подготовкой по специальности </vt:lpstr>
      <vt:lpstr>  Виды профессиональной  деятельности выпускника  </vt:lpstr>
      <vt:lpstr>Слайд 9</vt:lpstr>
      <vt:lpstr>Кафедра ИБ занимается подготовкой по направлению </vt:lpstr>
      <vt:lpstr>Слайд 11</vt:lpstr>
      <vt:lpstr>Слайд 12</vt:lpstr>
      <vt:lpstr>Разработка и внедрение политики безопасности</vt:lpstr>
      <vt:lpstr> Кафедра располагает: </vt:lpstr>
      <vt:lpstr>Студенческое конструкторское бюро. Основные направления деятельности.</vt:lpstr>
      <vt:lpstr>Бизнес-инкубатор. Основные направления деятельности.</vt:lpstr>
      <vt:lpstr>Слайд 17</vt:lpstr>
      <vt:lpstr>Слайд 18</vt:lpstr>
      <vt:lpstr>Слайд 19</vt:lpstr>
      <vt:lpstr> Трудоустройство 100% </vt:lpstr>
      <vt:lpstr>Творческая работа студентов</vt:lpstr>
      <vt:lpstr>Качество подготовки в достижениях студентов</vt:lpstr>
      <vt:lpstr> </vt:lpstr>
      <vt:lpstr>Спасибо за внимание! </vt:lpstr>
    </vt:vector>
  </TitlesOfParts>
  <Company>Семья</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Кафедра Информационной безопасности и автоматизированных систем</dc:title>
  <dc:creator>Анатолий</dc:creator>
  <cp:lastModifiedBy>Volsu</cp:lastModifiedBy>
  <cp:revision>89</cp:revision>
  <dcterms:created xsi:type="dcterms:W3CDTF">2004-03-24T17:23:34Z</dcterms:created>
  <dcterms:modified xsi:type="dcterms:W3CDTF">2013-11-14T04:44:19Z</dcterms:modified>
</cp:coreProperties>
</file>