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5" r:id="rId3"/>
    <p:sldId id="270" r:id="rId4"/>
    <p:sldId id="261" r:id="rId5"/>
    <p:sldId id="269" r:id="rId6"/>
    <p:sldId id="262" r:id="rId7"/>
    <p:sldId id="266" r:id="rId8"/>
    <p:sldId id="267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DAB56"/>
    <a:srgbClr val="73D5DF"/>
    <a:srgbClr val="175F63"/>
    <a:srgbClr val="F290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6978" autoAdjust="0"/>
    <p:restoredTop sz="94664" autoAdjust="0"/>
  </p:normalViewPr>
  <p:slideViewPr>
    <p:cSldViewPr snapToGrid="0">
      <p:cViewPr>
        <p:scale>
          <a:sx n="60" d="100"/>
          <a:sy n="60" d="100"/>
        </p:scale>
        <p:origin x="-1338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A38AEDE-9605-4069-B503-446F9CBF25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3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3887" y="1369499"/>
            <a:ext cx="4891216" cy="2485809"/>
          </a:xfrm>
        </p:spPr>
        <p:txBody>
          <a:bodyPr anchor="b"/>
          <a:lstStyle>
            <a:lvl1pPr algn="ctr">
              <a:defRPr lang="en-US" sz="4000" b="1" kern="1200" dirty="0">
                <a:solidFill>
                  <a:schemeClr val="tx1"/>
                </a:solidFill>
                <a:latin typeface="Philosopher" panose="02000503000000020004" pitchFamily="2" charset="-52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1087" y="4010461"/>
            <a:ext cx="4434016" cy="91778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buNone/>
              <a:defRPr lang="en-US" sz="16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424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40C81D15-3800-4483-B1E5-6581D4E67D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872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18098"/>
            <a:ext cx="48892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88072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87109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D3A41D66-87EA-4B57-AE96-9B4A24F89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71" y="1028700"/>
            <a:ext cx="8319407" cy="10701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871" y="2233835"/>
            <a:ext cx="8319407" cy="424860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5572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407C4B4-547D-4FE5-9460-52545BF609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2269" y="1094014"/>
            <a:ext cx="1971675" cy="547483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3529" y="1094014"/>
            <a:ext cx="6204857" cy="54748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536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85EC126-F29A-4AD9-9160-D7074B8380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95631"/>
            <a:ext cx="7886700" cy="790834"/>
          </a:xfrm>
        </p:spPr>
        <p:txBody>
          <a:bodyPr/>
          <a:lstStyle>
            <a:lvl1pPr>
              <a:defRPr>
                <a:latin typeface="Philosopher" panose="02000503000000020004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2412"/>
            <a:ext cx="7886700" cy="4431956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310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малый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85EC126-F29A-4AD9-9160-D7074B8380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3577"/>
            <a:ext cx="4602377" cy="400110"/>
          </a:xfrm>
        </p:spPr>
        <p:txBody>
          <a:bodyPr>
            <a:normAutofit/>
          </a:bodyPr>
          <a:lstStyle>
            <a:lvl1pPr marL="0" algn="l" defTabSz="457200" rtl="0" eaLnBrk="1" latinLnBrk="0" hangingPunct="1">
              <a:defRPr lang="en-US" sz="2000" kern="1200" dirty="0">
                <a:solidFill>
                  <a:schemeClr val="bg1"/>
                </a:solidFill>
                <a:latin typeface="Philosopher" panose="02000503000000020004" pitchFamily="2" charset="-52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542" y="1499286"/>
            <a:ext cx="7611762" cy="4810898"/>
          </a:xfrm>
        </p:spPr>
        <p:txBody>
          <a:bodyPr>
            <a:normAutofit/>
          </a:bodyPr>
          <a:lstStyle>
            <a:lvl1pPr marL="0" indent="0" algn="just" defTabSz="457200" rtl="0" eaLnBrk="1" latinLnBrk="0" hangingPunct="1">
              <a:buNone/>
              <a:defRPr lang="ru-RU" sz="24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0" indent="0" algn="just" defTabSz="457200" rtl="0" eaLnBrk="1" latinLnBrk="0" hangingPunct="1">
              <a:buNone/>
              <a:defRPr lang="ru-RU" sz="20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0" indent="0" algn="just" defTabSz="457200" rtl="0" eaLnBrk="1" latinLnBrk="0" hangingPunct="1">
              <a:buNone/>
              <a:defRPr lang="ru-RU" sz="18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0" indent="0" algn="just" defTabSz="457200" rtl="0" eaLnBrk="1" latinLnBrk="0" hangingPunct="1">
              <a:buNone/>
              <a:defRPr lang="ru-RU" sz="16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0" indent="0" algn="just" defTabSz="457200" rtl="0" eaLnBrk="1" latinLnBrk="0" hangingPunct="1">
              <a:buNone/>
              <a:defRPr lang="en-US" sz="14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487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1589408E-26A4-4D7F-A907-B95F5E0F5A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205416"/>
            <a:ext cx="3821792" cy="630195"/>
          </a:xfrm>
        </p:spPr>
        <p:txBody>
          <a:bodyPr anchor="t">
            <a:normAutofit/>
          </a:bodyPr>
          <a:lstStyle>
            <a:lvl1pPr marL="0" algn="ctr" defTabSz="457200" rtl="0" eaLnBrk="1" latinLnBrk="0" hangingPunct="1">
              <a:defRPr lang="en-US" sz="14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8651" y="1555044"/>
            <a:ext cx="3822984" cy="252694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0252" y="1555044"/>
            <a:ext cx="3966570" cy="47705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A0BC7844-6EA8-4081-8F8F-85A6812F9BF2}"/>
              </a:ext>
            </a:extLst>
          </p:cNvPr>
          <p:cNvSpPr txBox="1">
            <a:spLocks/>
          </p:cNvSpPr>
          <p:nvPr userDrawn="1"/>
        </p:nvSpPr>
        <p:spPr>
          <a:xfrm>
            <a:off x="628650" y="133577"/>
            <a:ext cx="4602377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dirty="0">
                <a:solidFill>
                  <a:schemeClr val="bg1"/>
                </a:solidFill>
                <a:latin typeface="Philosopher" panose="02000503000000020004" pitchFamily="2" charset="-52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406829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346B778-017B-485F-8ADA-201BF1A1F4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3493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D849C43-F06A-4089-B132-D79A0D217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1357"/>
            <a:ext cx="7886700" cy="9225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184850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184850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384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AABFD3CE-862E-4841-BE3E-21EE0C8992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20536"/>
            <a:ext cx="7886700" cy="10701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81206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05118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81206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05118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526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64EE999-2127-4117-8A7F-6CE5B69AF6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10101"/>
            <a:ext cx="7886700" cy="98198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378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EA2B38E-0050-4920-A3A3-FF2A9BBCC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882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4C86-B095-4366-AE86-0B67EEBF082B}" type="datetimeFigureOut">
              <a:rPr lang="ru-RU" smtClean="0"/>
              <a:pPr/>
              <a:t>14.11.2024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BB6F-C3B7-4D18-BCC5-F63C8E42D0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34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Philosophe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Название проекта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ФИО лидера команды</a:t>
            </a:r>
          </a:p>
          <a:p>
            <a:r>
              <a:rPr lang="ru-RU" dirty="0" err="1" smtClean="0"/>
              <a:t>Фио</a:t>
            </a:r>
            <a:r>
              <a:rPr lang="ru-RU" dirty="0" smtClean="0"/>
              <a:t> участников команды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95631"/>
            <a:ext cx="8515350" cy="790834"/>
          </a:xfrm>
        </p:spPr>
        <p:txBody>
          <a:bodyPr>
            <a:normAutofit/>
          </a:bodyPr>
          <a:lstStyle/>
          <a:p>
            <a:r>
              <a:rPr lang="ru-RU" dirty="0" smtClean="0"/>
              <a:t>Ценностное предложение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362" y="2381693"/>
            <a:ext cx="7632848" cy="3696108"/>
          </a:xfrm>
        </p:spPr>
        <p:txBody>
          <a:bodyPr/>
          <a:lstStyle/>
          <a:p>
            <a:r>
              <a:rPr lang="ru-RU" dirty="0" smtClean="0"/>
              <a:t>… </a:t>
            </a:r>
            <a:r>
              <a:rPr lang="ru-RU" dirty="0" smtClean="0"/>
              <a:t>идея проекта, что продаем? Кому? Суть проблемы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594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Конкуренты и конкурентные преимущества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Конкуренты : названия компаний…..</a:t>
            </a:r>
          </a:p>
          <a:p>
            <a:r>
              <a:rPr lang="ru-RU" dirty="0" err="1" smtClean="0"/>
              <a:t>Конкурт.преимущ-ва</a:t>
            </a:r>
            <a:r>
              <a:rPr lang="ru-RU" dirty="0" smtClean="0"/>
              <a:t>: ….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92412"/>
            <a:ext cx="9356669" cy="4431956"/>
          </a:xfrm>
        </p:spPr>
        <p:txBody>
          <a:bodyPr>
            <a:normAutofit/>
          </a:bodyPr>
          <a:lstStyle/>
          <a:p>
            <a:r>
              <a:rPr lang="ru-RU" dirty="0" smtClean="0"/>
              <a:t>… </a:t>
            </a:r>
            <a:endParaRPr lang="ru-RU" sz="16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095631"/>
            <a:ext cx="8515350" cy="790834"/>
          </a:xfrm>
        </p:spPr>
        <p:txBody>
          <a:bodyPr>
            <a:normAutofit/>
          </a:bodyPr>
          <a:lstStyle/>
          <a:p>
            <a:r>
              <a:rPr lang="ru-RU" dirty="0" smtClean="0"/>
              <a:t>Ресурсы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40242" y="2253042"/>
            <a:ext cx="75916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>
                <a:solidFill>
                  <a:srgbClr val="0070C0"/>
                </a:solidFill>
              </a:rPr>
              <a:t>Материальные 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</a:rPr>
              <a:t>ресурсы</a:t>
            </a:r>
          </a:p>
          <a:p>
            <a:pPr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 </a:t>
            </a: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Интеллектуальный 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 </a:t>
            </a:r>
            <a:endParaRPr lang="ru-RU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7996316"/>
              </p:ext>
            </p:extLst>
          </p:nvPr>
        </p:nvGraphicFramePr>
        <p:xfrm>
          <a:off x="2714612" y="2000240"/>
          <a:ext cx="609600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050"/>
                <a:gridCol w="1839528"/>
                <a:gridCol w="1214446"/>
                <a:gridCol w="266697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1771853"/>
              </p:ext>
            </p:extLst>
          </p:nvPr>
        </p:nvGraphicFramePr>
        <p:xfrm>
          <a:off x="2786050" y="3357562"/>
          <a:ext cx="6096001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5050"/>
                <a:gridCol w="1839528"/>
                <a:gridCol w="1214446"/>
                <a:gridCol w="266697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0378937"/>
              </p:ext>
            </p:extLst>
          </p:nvPr>
        </p:nvGraphicFramePr>
        <p:xfrm>
          <a:off x="2857488" y="4572008"/>
          <a:ext cx="6096001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050"/>
                <a:gridCol w="1839528"/>
                <a:gridCol w="1214446"/>
                <a:gridCol w="266697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95631"/>
            <a:ext cx="8515350" cy="790834"/>
          </a:xfrm>
        </p:spPr>
        <p:txBody>
          <a:bodyPr>
            <a:normAutofit/>
          </a:bodyPr>
          <a:lstStyle/>
          <a:p>
            <a:r>
              <a:rPr lang="ru-RU" dirty="0" smtClean="0"/>
              <a:t>Источники  финансирования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362" y="2381693"/>
            <a:ext cx="7632848" cy="3696108"/>
          </a:xfrm>
        </p:spPr>
        <p:txBody>
          <a:bodyPr/>
          <a:lstStyle/>
          <a:p>
            <a:r>
              <a:rPr lang="ru-RU" dirty="0" smtClean="0"/>
              <a:t>Правило 4</a:t>
            </a:r>
            <a:r>
              <a:rPr lang="en-US" dirty="0" smtClean="0"/>
              <a:t>F</a:t>
            </a:r>
            <a:r>
              <a:rPr lang="ru-RU" dirty="0" smtClean="0"/>
              <a:t>, банк (какой, </a:t>
            </a:r>
            <a:r>
              <a:rPr lang="ru-RU" dirty="0" err="1" smtClean="0"/>
              <a:t>ст.%</a:t>
            </a:r>
            <a:r>
              <a:rPr lang="ru-RU" dirty="0" smtClean="0"/>
              <a:t>), грант(кто </a:t>
            </a:r>
            <a:r>
              <a:rPr lang="ru-RU" dirty="0" err="1" smtClean="0"/>
              <a:t>грантодержатель</a:t>
            </a:r>
            <a:r>
              <a:rPr lang="ru-RU" dirty="0" smtClean="0"/>
              <a:t>, условия??)……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594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Доходность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 </a:t>
            </a:r>
            <a:r>
              <a:rPr lang="ru-RU" dirty="0" smtClean="0"/>
              <a:t>выручку </a:t>
            </a:r>
            <a:r>
              <a:rPr lang="ru-RU" dirty="0" smtClean="0"/>
              <a:t>мы получаем</a:t>
            </a:r>
            <a:r>
              <a:rPr lang="ru-RU" dirty="0" smtClean="0"/>
              <a:t>…</a:t>
            </a:r>
          </a:p>
          <a:p>
            <a:r>
              <a:rPr lang="ru-RU" dirty="0" err="1" smtClean="0"/>
              <a:t>Прогнозирумые</a:t>
            </a:r>
            <a:r>
              <a:rPr lang="ru-RU" dirty="0" smtClean="0"/>
              <a:t> объемы продаж и цена? </a:t>
            </a:r>
            <a:endParaRPr lang="ru-RU" dirty="0" smtClean="0"/>
          </a:p>
          <a:p>
            <a:r>
              <a:rPr lang="ru-RU" dirty="0" smtClean="0"/>
              <a:t>Рентабельность</a:t>
            </a:r>
          </a:p>
          <a:p>
            <a:r>
              <a:rPr lang="ru-RU" dirty="0" smtClean="0"/>
              <a:t>Сроки окупаемости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Каналы привлечения клиентов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работаем и взаимодействуем с клиентом…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8282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95631"/>
            <a:ext cx="8515350" cy="790834"/>
          </a:xfrm>
        </p:spPr>
        <p:txBody>
          <a:bodyPr>
            <a:normAutofit/>
          </a:bodyPr>
          <a:lstStyle/>
          <a:p>
            <a:r>
              <a:rPr lang="ru-RU" dirty="0" smtClean="0"/>
              <a:t>Риски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362" y="2381693"/>
            <a:ext cx="7632848" cy="3696108"/>
          </a:xfrm>
        </p:spPr>
        <p:txBody>
          <a:bodyPr/>
          <a:lstStyle/>
          <a:p>
            <a:r>
              <a:rPr lang="ru-RU" dirty="0" smtClean="0"/>
              <a:t>… </a:t>
            </a:r>
            <a:r>
              <a:rPr lang="en-US" dirty="0" err="1" smtClean="0"/>
              <a:t>swot</a:t>
            </a:r>
            <a:r>
              <a:rPr lang="en-US" dirty="0" smtClean="0"/>
              <a:t>-</a:t>
            </a:r>
            <a:r>
              <a:rPr lang="ru-RU" dirty="0" smtClean="0"/>
              <a:t>анализ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594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095631"/>
            <a:ext cx="7886700" cy="3157392"/>
          </a:xfrm>
        </p:spPr>
        <p:txBody>
          <a:bodyPr/>
          <a:lstStyle/>
          <a:p>
            <a:pPr algn="ctr"/>
            <a:r>
              <a:rPr lang="ru-RU" dirty="0" smtClean="0"/>
              <a:t>Благодарю за внимание!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рендированная презентация ВолГУ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Презентация1" id="{53AD3EE9-6E80-4CDA-B81F-0EC5D13C0435}" vid="{A2F1DCDB-5613-495F-A170-64C3D6A5E1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Брендированная презентация ВолГУ</Template>
  <TotalTime>700</TotalTime>
  <Words>102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Брендированная презентация ВолГУ</vt:lpstr>
      <vt:lpstr>Название проекта </vt:lpstr>
      <vt:lpstr>Ценностное предложение </vt:lpstr>
      <vt:lpstr>Конкуренты и конкурентные преимущества </vt:lpstr>
      <vt:lpstr>Ресурсы </vt:lpstr>
      <vt:lpstr>Источники  финансирования </vt:lpstr>
      <vt:lpstr>Доходность </vt:lpstr>
      <vt:lpstr>Каналы привлечения клиентов </vt:lpstr>
      <vt:lpstr>Риски проекта </vt:lpstr>
      <vt:lpstr>Благодарю за внимание!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htes</dc:creator>
  <cp:lastModifiedBy>Admin</cp:lastModifiedBy>
  <cp:revision>78</cp:revision>
  <dcterms:created xsi:type="dcterms:W3CDTF">2018-03-29T12:48:19Z</dcterms:created>
  <dcterms:modified xsi:type="dcterms:W3CDTF">2024-11-14T08:44:42Z</dcterms:modified>
</cp:coreProperties>
</file>