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06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9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5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3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8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369A-4B36-49C8-AFCE-0EE24B1467D1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26B1-F06B-4F4C-B4CE-1EC13900EB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2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Neuro-linguistic </a:t>
            </a:r>
            <a:r>
              <a:rPr lang="en-US" dirty="0"/>
              <a:t>programming in the advertising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5054" y="4599565"/>
            <a:ext cx="9144000" cy="1655762"/>
          </a:xfrm>
        </p:spPr>
        <p:txBody>
          <a:bodyPr/>
          <a:lstStyle/>
          <a:p>
            <a:pPr algn="r"/>
            <a:r>
              <a:rPr lang="en-US" dirty="0" smtClean="0"/>
              <a:t>Completed: 2</a:t>
            </a:r>
            <a:r>
              <a:rPr lang="en-US" baseline="30000" dirty="0" smtClean="0"/>
              <a:t>nd</a:t>
            </a:r>
            <a:r>
              <a:rPr lang="en-US" dirty="0" smtClean="0"/>
              <a:t> year student of Volgograd State University</a:t>
            </a:r>
          </a:p>
          <a:p>
            <a:pPr algn="r"/>
            <a:r>
              <a:rPr lang="en-US" dirty="0" smtClean="0"/>
              <a:t>Ipatova Angelina </a:t>
            </a:r>
            <a:r>
              <a:rPr lang="en-US" dirty="0" err="1" smtClean="0"/>
              <a:t>Sergeevna</a:t>
            </a:r>
            <a:endParaRPr lang="en-US" dirty="0" smtClean="0"/>
          </a:p>
          <a:p>
            <a:pPr algn="r"/>
            <a:r>
              <a:rPr lang="en-US" dirty="0" smtClean="0"/>
              <a:t>Specialty: information security of automated systems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07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elevance of the topic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5181600" cy="44862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Nowadays</a:t>
            </a:r>
            <a:r>
              <a:rPr lang="en-US" dirty="0"/>
              <a:t>, a person faces a tremendous amount of information.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Today</a:t>
            </a:r>
            <a:r>
              <a:rPr lang="en-US" dirty="0"/>
              <a:t>, advertising is an essential attribute of life.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ÐµÐ»Ð¾Ð²ÐµÐº Ð² Ð¿Ð¾ÑÐ¾ÐºÐµ Ð¸Ð½ÑÐ¾ÑÐ¼Ð°ÑÐ¸Ð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2562"/>
            <a:ext cx="5181600" cy="38974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25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bout the subject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15687"/>
            <a:ext cx="5181600" cy="38612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NLP </a:t>
            </a:r>
            <a:r>
              <a:rPr lang="en-US" dirty="0"/>
              <a:t>technologies are used to determine the thinking strategies of the target audience, which makes it possible to code advertising messages that form the necessary idea of ​​a product or service with the consumer.</a:t>
            </a:r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88344"/>
            <a:ext cx="5181600" cy="24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3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commonly used methods</a:t>
            </a:r>
            <a:r>
              <a:rPr lang="ru-RU" dirty="0" smtClean="0"/>
              <a:t>: </a:t>
            </a:r>
            <a:r>
              <a:rPr lang="en-US" dirty="0" smtClean="0"/>
              <a:t>adjustment </a:t>
            </a:r>
            <a:r>
              <a:rPr lang="en-US" dirty="0"/>
              <a:t>by </a:t>
            </a:r>
            <a:r>
              <a:rPr lang="en-US" dirty="0" smtClean="0"/>
              <a:t>values </a:t>
            </a:r>
            <a:r>
              <a:rPr lang="en-US" dirty="0"/>
              <a:t>and </a:t>
            </a:r>
            <a:r>
              <a:rPr lang="en-US" dirty="0" err="1"/>
              <a:t>submodalities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Adjustment </a:t>
            </a:r>
            <a:r>
              <a:rPr lang="en-US" dirty="0"/>
              <a:t>by values ​​involves the involvement in the advertising message of images that are valuable and sacred to the target audience.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	</a:t>
            </a:r>
          </a:p>
        </p:txBody>
      </p:sp>
      <p:pic>
        <p:nvPicPr>
          <p:cNvPr id="3074" name="Picture 2" descr="ÐÐ°ÑÑÐ¸Ð½ÐºÐ¸ Ð¿Ð¾ Ð·Ð°Ð¿ÑÐ¾ÑÑ ÑÐµÐºÐ»Ð°Ð¼Ð° Ð´Ð¾Ð¼Ð¸Ðº Ð² Ð´ÐµÑÐµÐ²Ð½Ð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28" y="4151096"/>
            <a:ext cx="3973945" cy="223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6096000" y="1825625"/>
            <a:ext cx="5181600" cy="3089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	This principle of </a:t>
            </a:r>
            <a:r>
              <a:rPr lang="en-US" dirty="0" err="1" smtClean="0"/>
              <a:t>submodalities</a:t>
            </a:r>
            <a:r>
              <a:rPr lang="en-US" dirty="0" smtClean="0"/>
              <a:t> is based on drawing attention on the basis of visual, audial and kinesthetic perception of the situation. </a:t>
            </a:r>
            <a:endParaRPr lang="ru-RU" dirty="0"/>
          </a:p>
        </p:txBody>
      </p:sp>
      <p:pic>
        <p:nvPicPr>
          <p:cNvPr id="6" name="Picture 2" descr="ÐÐ°ÑÑÐ¸Ð½ÐºÐ¸ Ð¿Ð¾ Ð·Ð°Ð¿ÑÐ¾ÑÑ ÑÑÐ±Ð¼Ð¾Ð´Ð°Ð»ÑÐ½Ð¾ÑÑÐ¸ Ð² ÑÐµÐºÐ»Ð°Ð¼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28" y="3856782"/>
            <a:ext cx="4648199" cy="25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0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most commonly used methods</a:t>
            </a:r>
            <a:r>
              <a:rPr lang="ru-RU" dirty="0" smtClean="0"/>
              <a:t>:</a:t>
            </a:r>
            <a:r>
              <a:rPr lang="ru-RU" dirty="0"/>
              <a:t> </a:t>
            </a:r>
            <a:r>
              <a:rPr lang="en-US" dirty="0" smtClean="0"/>
              <a:t>presuppositions and </a:t>
            </a:r>
            <a:r>
              <a:rPr lang="en-US" dirty="0"/>
              <a:t>s</a:t>
            </a:r>
            <a:r>
              <a:rPr lang="en-US" dirty="0" smtClean="0"/>
              <a:t>ynesthesia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Synesthesia involves a mix of information channels.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095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The </a:t>
            </a:r>
            <a:r>
              <a:rPr lang="en-US" dirty="0"/>
              <a:t>presuppositions are built on the revolutions of speech, which, in conjunction with the axioms, create situations in which the choice of only the advertised product is actually provided.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Picture 6" descr="ÐÐ°ÑÑÐ¸Ð½ÐºÐ¸ Ð¿Ð¾ Ð·Ð°Ð¿ÑÐ¾ÑÑ advert more delicio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3" y="4193309"/>
            <a:ext cx="1424209" cy="22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ÑÑÐ¸Ð½ÐºÐ¸ Ð¿Ð¾ Ð·Ð°Ð¿ÑÐ¾ÑÑ ÑÐµÐºÐ»Ð°Ð¼Ð° ÑÐµÐ¿ÐµÑÑ ÐµÑÐµ Ð²ÐºÑÑÐ½Ðµ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4599331"/>
            <a:ext cx="2958056" cy="15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Ð°ÑÑÐ¸Ð½ÐºÐ¸ Ð¿Ð¾ Ð·Ð°Ð¿ÑÐ¾ÑÑ ÑÐ¸Ð½ÐµÑÑÐµÐ·Ð¸Ñ Ð² ÑÐµÐºÐ»Ð°Ð¼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21" y="2982161"/>
            <a:ext cx="3363480" cy="23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28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commonly used methods</a:t>
            </a:r>
            <a:r>
              <a:rPr lang="ru-RU" dirty="0" smtClean="0"/>
              <a:t>: </a:t>
            </a:r>
            <a:r>
              <a:rPr lang="en-US" dirty="0" smtClean="0"/>
              <a:t>truism and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illusion of choice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A </a:t>
            </a:r>
            <a:r>
              <a:rPr lang="en-US" dirty="0"/>
              <a:t>truism is a well-known truth, which is used only as a reminder.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The </a:t>
            </a:r>
            <a:r>
              <a:rPr lang="en-US" dirty="0"/>
              <a:t>illusion of choice </a:t>
            </a:r>
            <a:r>
              <a:rPr lang="en-US" dirty="0" smtClean="0"/>
              <a:t>presupposes</a:t>
            </a:r>
            <a:r>
              <a:rPr lang="ru-RU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establishment of a framework for a person, giving him the seemingly opportunity to make a choice, which is actually limited</a:t>
            </a:r>
            <a:endParaRPr lang="ru-RU" dirty="0"/>
          </a:p>
        </p:txBody>
      </p:sp>
      <p:pic>
        <p:nvPicPr>
          <p:cNvPr id="2050" name="Picture 2" descr="ÐÐ°ÑÑÐ¸Ð½ÐºÐ¸ Ð¿Ð¾ Ð·Ð°Ð¿ÑÐ¾ÑÑ ÑÐµÐºÐ»Ð°Ð¼Ð° Ñ ÑÑÑÐ¸Ð·Ð¼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3" y="3816376"/>
            <a:ext cx="4869007" cy="23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ÑÐµÐºÐ»Ð°Ð¼Ð° Ñ Ð¸Ð»Ð»ÑÐ·Ð¸ÐµÐ¹ Ð²ÑÐ±Ð¾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90" y="4042996"/>
            <a:ext cx="3664491" cy="27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commonly used methods</a:t>
            </a:r>
            <a:r>
              <a:rPr lang="ru-RU" dirty="0"/>
              <a:t>: </a:t>
            </a:r>
            <a:r>
              <a:rPr lang="en-US" dirty="0" err="1" smtClean="0"/>
              <a:t>metaprogramms</a:t>
            </a:r>
            <a:r>
              <a:rPr lang="en-US" dirty="0" smtClean="0"/>
              <a:t> </a:t>
            </a:r>
            <a:r>
              <a:rPr lang="en-US" dirty="0"/>
              <a:t>and t</a:t>
            </a:r>
            <a:r>
              <a:rPr lang="en-US" dirty="0" smtClean="0"/>
              <a:t>hought </a:t>
            </a:r>
            <a:r>
              <a:rPr lang="en-US" dirty="0"/>
              <a:t>Virus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Meta-programs </a:t>
            </a:r>
            <a:r>
              <a:rPr lang="en-US" dirty="0"/>
              <a:t>are man-made psychological attitudes that he applies to all the information he receives.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en-US" dirty="0" smtClean="0"/>
              <a:t>The </a:t>
            </a:r>
            <a:r>
              <a:rPr lang="en-US" dirty="0"/>
              <a:t>idea of ​​a virus is the unauthorized distribution of information to a mass of people, made by themselves.</a:t>
            </a:r>
            <a:endParaRPr lang="ru-RU" dirty="0"/>
          </a:p>
        </p:txBody>
      </p:sp>
      <p:pic>
        <p:nvPicPr>
          <p:cNvPr id="3076" name="Picture 4" descr="ÐÐ°ÑÑÐ¸Ð½ÐºÐ¸ Ð¿Ð¾ Ð·Ð°Ð¿ÑÐ¾ÑÑ Ð¼ÐµÑÐ°-Ð¿ÑÐ¾Ð³ÑÐ°Ð¼Ð¼Ñ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02" y="3728171"/>
            <a:ext cx="4008694" cy="258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ÑÐ°ÑÐ°ÑÐ°Ð½Ð½Ð¾Ðµ ÑÐ°Ð´Ð¸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67" y="3728172"/>
            <a:ext cx="4926734" cy="26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6600" y="279428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Thanks for your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88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78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Neuro-linguistic programming in the advertising </vt:lpstr>
      <vt:lpstr>Relevance of the topic</vt:lpstr>
      <vt:lpstr>About the subject</vt:lpstr>
      <vt:lpstr>The most commonly used methods: adjustment by values and submodalities</vt:lpstr>
      <vt:lpstr>The most commonly used methods: presuppositions and synesthesia</vt:lpstr>
      <vt:lpstr>The most commonly used methods: truism and the illusion of choice</vt:lpstr>
      <vt:lpstr>The most commonly used methods: metaprogramms and thought Virus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Angelina Ipatova</dc:creator>
  <cp:lastModifiedBy>Angelina Ipatova</cp:lastModifiedBy>
  <cp:revision>16</cp:revision>
  <dcterms:created xsi:type="dcterms:W3CDTF">2019-02-20T14:20:08Z</dcterms:created>
  <dcterms:modified xsi:type="dcterms:W3CDTF">2019-02-25T16:17:52Z</dcterms:modified>
</cp:coreProperties>
</file>