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tiff" ContentType="image/tiff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0" r:id="rId3"/>
    <p:sldId id="279" r:id="rId4"/>
    <p:sldId id="278" r:id="rId5"/>
    <p:sldId id="280" r:id="rId6"/>
    <p:sldId id="281" r:id="rId7"/>
    <p:sldId id="282" r:id="rId8"/>
    <p:sldId id="283" r:id="rId9"/>
    <p:sldId id="284" r:id="rId10"/>
    <p:sldId id="285" r:id="rId11"/>
    <p:sldId id="288" r:id="rId12"/>
    <p:sldId id="286" r:id="rId13"/>
    <p:sldId id="287" r:id="rId14"/>
    <p:sldId id="270" r:id="rId15"/>
    <p:sldId id="272" r:id="rId16"/>
    <p:sldId id="274" r:id="rId17"/>
    <p:sldId id="276" r:id="rId18"/>
    <p:sldId id="277" r:id="rId19"/>
    <p:sldId id="25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4" autoAdjust="0"/>
  </p:normalViewPr>
  <p:slideViewPr>
    <p:cSldViewPr snapToGrid="0"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F6E92A-E58B-45B2-A610-A8D617051C59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4B68C12A-7F47-4FC6-87A0-0165EB03A6D9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институт дополнительного образования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0020CFAC-97C3-4774-B598-624B4B602712}" type="parTrans" cxnId="{90BBBC19-1B39-4C70-A4A7-D502339748E0}">
      <dgm:prSet/>
      <dgm:spPr/>
      <dgm:t>
        <a:bodyPr/>
        <a:lstStyle/>
        <a:p>
          <a:endParaRPr lang="ru-RU"/>
        </a:p>
      </dgm:t>
    </dgm:pt>
    <dgm:pt modelId="{849FBED8-0B7F-4C86-BF67-B72CBE80491E}" type="sibTrans" cxnId="{90BBBC19-1B39-4C70-A4A7-D502339748E0}">
      <dgm:prSet/>
      <dgm:spPr/>
      <dgm:t>
        <a:bodyPr/>
        <a:lstStyle/>
        <a:p>
          <a:endParaRPr lang="ru-RU"/>
        </a:p>
      </dgm:t>
    </dgm:pt>
    <dgm:pt modelId="{A9FA75B5-3730-4C4F-8016-05D2950A3469}">
      <dgm:prSet phldrT="[Текст]" custT="1"/>
      <dgm:spPr/>
      <dgm:t>
        <a:bodyPr/>
        <a:lstStyle/>
        <a:p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довузовская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подготовка абитуриентов-инвалидов и абитуриентов с ОВЗ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0FD1A72-1C09-4F7B-B428-D15F0835F784}" type="parTrans" cxnId="{BF4B34BD-4C70-4975-9A09-0880A2914CAB}">
      <dgm:prSet/>
      <dgm:spPr/>
      <dgm:t>
        <a:bodyPr/>
        <a:lstStyle/>
        <a:p>
          <a:endParaRPr lang="ru-RU"/>
        </a:p>
      </dgm:t>
    </dgm:pt>
    <dgm:pt modelId="{021B1BAD-E59F-4E16-A0C4-3D6240D1A6FA}" type="sibTrans" cxnId="{BF4B34BD-4C70-4975-9A09-0880A2914CAB}">
      <dgm:prSet/>
      <dgm:spPr/>
      <dgm:t>
        <a:bodyPr/>
        <a:lstStyle/>
        <a:p>
          <a:endParaRPr lang="ru-RU"/>
        </a:p>
      </dgm:t>
    </dgm:pt>
    <dgm:pt modelId="{0FD6293D-1E36-450D-B6B6-0681CF7C52E3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Центр формирования контингента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424488DB-136B-41D3-A602-4D0F2D76C0AB}" type="parTrans" cxnId="{564C292D-6297-41CB-9466-4F528D04863D}">
      <dgm:prSet/>
      <dgm:spPr/>
      <dgm:t>
        <a:bodyPr/>
        <a:lstStyle/>
        <a:p>
          <a:endParaRPr lang="ru-RU"/>
        </a:p>
      </dgm:t>
    </dgm:pt>
    <dgm:pt modelId="{B9264A93-97B3-455F-BBE9-04AC2C34E86E}" type="sibTrans" cxnId="{564C292D-6297-41CB-9466-4F528D04863D}">
      <dgm:prSet/>
      <dgm:spPr/>
      <dgm:t>
        <a:bodyPr/>
        <a:lstStyle/>
        <a:p>
          <a:endParaRPr lang="ru-RU"/>
        </a:p>
      </dgm:t>
    </dgm:pt>
    <dgm:pt modelId="{F105278B-A85F-4005-AB3E-5FD3E464F0F9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организация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профориентационной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работы с абитуриентами-инвалидами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2186137-B241-4787-8584-834D7EA0C730}" type="parTrans" cxnId="{96C22EC9-21CB-4199-AF4A-200FB5C54221}">
      <dgm:prSet/>
      <dgm:spPr/>
      <dgm:t>
        <a:bodyPr/>
        <a:lstStyle/>
        <a:p>
          <a:endParaRPr lang="ru-RU"/>
        </a:p>
      </dgm:t>
    </dgm:pt>
    <dgm:pt modelId="{6A81FCBE-D08F-465F-8AB7-BF7DC27822F8}" type="sibTrans" cxnId="{96C22EC9-21CB-4199-AF4A-200FB5C54221}">
      <dgm:prSet/>
      <dgm:spPr/>
      <dgm:t>
        <a:bodyPr/>
        <a:lstStyle/>
        <a:p>
          <a:endParaRPr lang="ru-RU"/>
        </a:p>
      </dgm:t>
    </dgm:pt>
    <dgm:pt modelId="{619AAA98-9750-4279-B711-92B23C9D75BB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инженерная служба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E4F9D150-60DF-44D3-B00A-B1F2B247E354}" type="parTrans" cxnId="{AB0F5FF9-7F89-4906-876E-FD8791EAA0C2}">
      <dgm:prSet/>
      <dgm:spPr/>
      <dgm:t>
        <a:bodyPr/>
        <a:lstStyle/>
        <a:p>
          <a:endParaRPr lang="ru-RU"/>
        </a:p>
      </dgm:t>
    </dgm:pt>
    <dgm:pt modelId="{1942E9EA-E709-42AF-B238-F6CACF000E2F}" type="sibTrans" cxnId="{AB0F5FF9-7F89-4906-876E-FD8791EAA0C2}">
      <dgm:prSet/>
      <dgm:spPr/>
      <dgm:t>
        <a:bodyPr/>
        <a:lstStyle/>
        <a:p>
          <a:endParaRPr lang="ru-RU"/>
        </a:p>
      </dgm:t>
    </dgm:pt>
    <dgm:pt modelId="{DE7CC224-C775-433B-B81C-3A6483486DD6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обеспечение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безбарьерной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архитектурной среды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213F492-B65E-46B0-9A0B-CE4C69F3C19F}" type="parTrans" cxnId="{FAF98AD2-E5EB-4AB6-B033-15ECFBE777AB}">
      <dgm:prSet/>
      <dgm:spPr/>
      <dgm:t>
        <a:bodyPr/>
        <a:lstStyle/>
        <a:p>
          <a:endParaRPr lang="ru-RU"/>
        </a:p>
      </dgm:t>
    </dgm:pt>
    <dgm:pt modelId="{2B2BD4E6-DBC4-49DC-B1B8-C7F94EFB95AC}" type="sibTrans" cxnId="{FAF98AD2-E5EB-4AB6-B033-15ECFBE777AB}">
      <dgm:prSet/>
      <dgm:spPr/>
      <dgm:t>
        <a:bodyPr/>
        <a:lstStyle/>
        <a:p>
          <a:endParaRPr lang="ru-RU"/>
        </a:p>
      </dgm:t>
    </dgm:pt>
    <dgm:pt modelId="{CD6EB0DE-AA5C-4192-9A8D-8E4C886ECF64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управление информатизации и телекоммуникаций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A02A27A0-7C3D-4D76-89AB-A900D8321819}" type="parTrans" cxnId="{5466F4F3-AC15-4809-9765-4C733F08CC75}">
      <dgm:prSet/>
      <dgm:spPr/>
      <dgm:t>
        <a:bodyPr/>
        <a:lstStyle/>
        <a:p>
          <a:endParaRPr lang="ru-RU"/>
        </a:p>
      </dgm:t>
    </dgm:pt>
    <dgm:pt modelId="{A3574969-2AF6-4AB9-A9A0-197842F53ED4}" type="sibTrans" cxnId="{5466F4F3-AC15-4809-9765-4C733F08CC75}">
      <dgm:prSet/>
      <dgm:spPr/>
      <dgm:t>
        <a:bodyPr/>
        <a:lstStyle/>
        <a:p>
          <a:endParaRPr lang="ru-RU"/>
        </a:p>
      </dgm:t>
    </dgm:pt>
    <dgm:pt modelId="{825F6178-FFDB-4018-AF7D-CF1AD76BBDC1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управление образовательных программ, отдел аспирантуры и докторантуры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DA05C7CC-0EB8-41DB-B7B8-2E7876A34E94}" type="parTrans" cxnId="{B722DD0A-D6D8-45EA-A4E0-137F584EF5B3}">
      <dgm:prSet/>
      <dgm:spPr/>
      <dgm:t>
        <a:bodyPr/>
        <a:lstStyle/>
        <a:p>
          <a:endParaRPr lang="ru-RU"/>
        </a:p>
      </dgm:t>
    </dgm:pt>
    <dgm:pt modelId="{DAB8DD06-0351-4719-B2BC-690D5771CBD8}" type="sibTrans" cxnId="{B722DD0A-D6D8-45EA-A4E0-137F584EF5B3}">
      <dgm:prSet/>
      <dgm:spPr/>
      <dgm:t>
        <a:bodyPr/>
        <a:lstStyle/>
        <a:p>
          <a:endParaRPr lang="ru-RU"/>
        </a:p>
      </dgm:t>
    </dgm:pt>
    <dgm:pt modelId="{D965EFE3-B263-44BF-83EB-A1F70414AE02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кафедры, институты и отделение среднего профессионального образования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154FA5B0-1193-4689-ABCB-05C82816A736}" type="parTrans" cxnId="{6462FF86-88B5-4F3D-84D1-2EE74EA402C5}">
      <dgm:prSet/>
      <dgm:spPr/>
      <dgm:t>
        <a:bodyPr/>
        <a:lstStyle/>
        <a:p>
          <a:endParaRPr lang="ru-RU"/>
        </a:p>
      </dgm:t>
    </dgm:pt>
    <dgm:pt modelId="{95DFD692-E08B-4A81-974F-DE6967C22BF9}" type="sibTrans" cxnId="{6462FF86-88B5-4F3D-84D1-2EE74EA402C5}">
      <dgm:prSet/>
      <dgm:spPr/>
      <dgm:t>
        <a:bodyPr/>
        <a:lstStyle/>
        <a:p>
          <a:endParaRPr lang="ru-RU"/>
        </a:p>
      </dgm:t>
    </dgm:pt>
    <dgm:pt modelId="{F9AB80E2-5FB0-42C6-B595-1A8A1422DC94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управление учебно-воспитательной работы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59CFC060-315F-4E1D-8A6A-30B9729E816E}" type="parTrans" cxnId="{7849002D-599D-4AEA-A4B5-DC2451000517}">
      <dgm:prSet/>
      <dgm:spPr/>
      <dgm:t>
        <a:bodyPr/>
        <a:lstStyle/>
        <a:p>
          <a:endParaRPr lang="ru-RU"/>
        </a:p>
      </dgm:t>
    </dgm:pt>
    <dgm:pt modelId="{8E2D70EB-4104-4AA3-BC41-EE63F994C481}" type="sibTrans" cxnId="{7849002D-599D-4AEA-A4B5-DC2451000517}">
      <dgm:prSet/>
      <dgm:spPr/>
      <dgm:t>
        <a:bodyPr/>
        <a:lstStyle/>
        <a:p>
          <a:endParaRPr lang="ru-RU"/>
        </a:p>
      </dgm:t>
    </dgm:pt>
    <dgm:pt modelId="{74B53A52-4147-4523-9759-D074AFFB8FAE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обеспечение образовательного процесса специальными техническими средствами и доступа к информационным системам и информационно-телекоммуникационным сетям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28F3045-DC38-4347-BB97-0B5F4D62E06E}" type="parTrans" cxnId="{1A0B52A3-17F8-4238-824B-7404E14D1F4C}">
      <dgm:prSet/>
      <dgm:spPr/>
      <dgm:t>
        <a:bodyPr/>
        <a:lstStyle/>
        <a:p>
          <a:endParaRPr lang="ru-RU"/>
        </a:p>
      </dgm:t>
    </dgm:pt>
    <dgm:pt modelId="{CBC74B84-0EDE-4B9F-A1E8-6F668E1F5493}" type="sibTrans" cxnId="{1A0B52A3-17F8-4238-824B-7404E14D1F4C}">
      <dgm:prSet/>
      <dgm:spPr/>
      <dgm:t>
        <a:bodyPr/>
        <a:lstStyle/>
        <a:p>
          <a:endParaRPr lang="ru-RU"/>
        </a:p>
      </dgm:t>
    </dgm:pt>
    <dgm:pt modelId="{DD0DBC92-ACAB-42AB-AE00-E85EF79B52BE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учебно-методическое сопровождение инклюзивного образования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6EB747B-A75E-45BF-B55B-79C29A74BD66}" type="parTrans" cxnId="{2D613F35-AEC4-4340-861E-2B11F0CA5FA9}">
      <dgm:prSet/>
      <dgm:spPr/>
      <dgm:t>
        <a:bodyPr/>
        <a:lstStyle/>
        <a:p>
          <a:endParaRPr lang="ru-RU"/>
        </a:p>
      </dgm:t>
    </dgm:pt>
    <dgm:pt modelId="{B88D8AFF-F313-4516-8562-3887543F7AFF}" type="sibTrans" cxnId="{2D613F35-AEC4-4340-861E-2B11F0CA5FA9}">
      <dgm:prSet/>
      <dgm:spPr/>
      <dgm:t>
        <a:bodyPr/>
        <a:lstStyle/>
        <a:p>
          <a:endParaRPr lang="ru-RU"/>
        </a:p>
      </dgm:t>
    </dgm:pt>
    <dgm:pt modelId="{A7B5EE14-752A-465B-A193-288F901DC7E5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адаптация основных профессиональных образовательных программ и учебно-методическое обеспечение учебного процесса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537F513-B9B8-4D1F-90D1-EBBD91A2E6B0}" type="parTrans" cxnId="{4E105A1B-136A-4A09-8CF3-6CFB5339CDC0}">
      <dgm:prSet/>
      <dgm:spPr/>
      <dgm:t>
        <a:bodyPr/>
        <a:lstStyle/>
        <a:p>
          <a:endParaRPr lang="ru-RU"/>
        </a:p>
      </dgm:t>
    </dgm:pt>
    <dgm:pt modelId="{EEFA9694-7EB0-4095-B635-DC8A5E32DD49}" type="sibTrans" cxnId="{4E105A1B-136A-4A09-8CF3-6CFB5339CDC0}">
      <dgm:prSet/>
      <dgm:spPr/>
      <dgm:t>
        <a:bodyPr/>
        <a:lstStyle/>
        <a:p>
          <a:endParaRPr lang="ru-RU"/>
        </a:p>
      </dgm:t>
    </dgm:pt>
    <dgm:pt modelId="{6BCEEBD9-2747-40A1-8AA6-1B7136C4BC5C}">
      <dgm:prSet custT="1"/>
      <dgm:spPr/>
      <dgm:t>
        <a:bodyPr/>
        <a:lstStyle/>
        <a:p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социокультурная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реабилитация и содействие трудоустройству выпускников-инвалидов и выпускников с ОВЗ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AE9160B-6CFB-42CC-AAC4-A4E9C051CB47}" type="parTrans" cxnId="{21DB1F39-99F1-4659-82E9-81730A3047B2}">
      <dgm:prSet/>
      <dgm:spPr/>
      <dgm:t>
        <a:bodyPr/>
        <a:lstStyle/>
        <a:p>
          <a:endParaRPr lang="ru-RU"/>
        </a:p>
      </dgm:t>
    </dgm:pt>
    <dgm:pt modelId="{50C1DA0E-AB1E-45A3-BD44-13DEB715D324}" type="sibTrans" cxnId="{21DB1F39-99F1-4659-82E9-81730A3047B2}">
      <dgm:prSet/>
      <dgm:spPr/>
      <dgm:t>
        <a:bodyPr/>
        <a:lstStyle/>
        <a:p>
          <a:endParaRPr lang="ru-RU"/>
        </a:p>
      </dgm:t>
    </dgm:pt>
    <dgm:pt modelId="{208631E6-CB6B-4BD0-8940-7398A0589470}" type="pres">
      <dgm:prSet presAssocID="{E5F6E92A-E58B-45B2-A610-A8D617051C59}" presName="Name0" presStyleCnt="0">
        <dgm:presLayoutVars>
          <dgm:dir/>
          <dgm:animLvl val="lvl"/>
          <dgm:resizeHandles val="exact"/>
        </dgm:presLayoutVars>
      </dgm:prSet>
      <dgm:spPr/>
    </dgm:pt>
    <dgm:pt modelId="{93D69FC5-D0DB-4137-81CA-6A8347130B66}" type="pres">
      <dgm:prSet presAssocID="{4B68C12A-7F47-4FC6-87A0-0165EB03A6D9}" presName="linNode" presStyleCnt="0"/>
      <dgm:spPr/>
    </dgm:pt>
    <dgm:pt modelId="{A27098A1-74B9-4857-A392-7FE88E4609D4}" type="pres">
      <dgm:prSet presAssocID="{4B68C12A-7F47-4FC6-87A0-0165EB03A6D9}" presName="parentText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96580-45DF-4515-86A6-B88C50DF54D7}" type="pres">
      <dgm:prSet presAssocID="{4B68C12A-7F47-4FC6-87A0-0165EB03A6D9}" presName="descendantText" presStyleLbl="align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849994-F6ED-4CEB-8F35-E660DBD93E32}" type="pres">
      <dgm:prSet presAssocID="{849FBED8-0B7F-4C86-BF67-B72CBE80491E}" presName="sp" presStyleCnt="0"/>
      <dgm:spPr/>
    </dgm:pt>
    <dgm:pt modelId="{75B44BF9-A2C0-415B-A67E-7799F2DB9987}" type="pres">
      <dgm:prSet presAssocID="{0FD6293D-1E36-450D-B6B6-0681CF7C52E3}" presName="linNode" presStyleCnt="0"/>
      <dgm:spPr/>
    </dgm:pt>
    <dgm:pt modelId="{2A7059D3-66A4-4A94-8775-B36337A3B184}" type="pres">
      <dgm:prSet presAssocID="{0FD6293D-1E36-450D-B6B6-0681CF7C52E3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79ED26-D96B-4F20-9DBA-739F367E65FB}" type="pres">
      <dgm:prSet presAssocID="{0FD6293D-1E36-450D-B6B6-0681CF7C52E3}" presName="descendantText" presStyleLbl="align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4B08C9-4389-4FE1-A412-ECDCBBB470F0}" type="pres">
      <dgm:prSet presAssocID="{B9264A93-97B3-455F-BBE9-04AC2C34E86E}" presName="sp" presStyleCnt="0"/>
      <dgm:spPr/>
    </dgm:pt>
    <dgm:pt modelId="{15E7DB81-1409-46B5-B497-C91E112AAFE9}" type="pres">
      <dgm:prSet presAssocID="{619AAA98-9750-4279-B711-92B23C9D75BB}" presName="linNode" presStyleCnt="0"/>
      <dgm:spPr/>
    </dgm:pt>
    <dgm:pt modelId="{012A7490-A9F6-46B6-90F5-020107DD80FF}" type="pres">
      <dgm:prSet presAssocID="{619AAA98-9750-4279-B711-92B23C9D75BB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58E7AB-B047-4E4D-B695-969B0043DABC}" type="pres">
      <dgm:prSet presAssocID="{619AAA98-9750-4279-B711-92B23C9D75BB}" presName="descendantText" presStyleLbl="align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E39764-13A9-4A93-86BC-0CAFF8A990F6}" type="pres">
      <dgm:prSet presAssocID="{1942E9EA-E709-42AF-B238-F6CACF000E2F}" presName="sp" presStyleCnt="0"/>
      <dgm:spPr/>
    </dgm:pt>
    <dgm:pt modelId="{BFF9B598-E5DE-45AF-B80A-624378EC0540}" type="pres">
      <dgm:prSet presAssocID="{CD6EB0DE-AA5C-4192-9A8D-8E4C886ECF64}" presName="linNode" presStyleCnt="0"/>
      <dgm:spPr/>
    </dgm:pt>
    <dgm:pt modelId="{A1DC3401-01EB-41EB-88B4-81CD6A9DBADE}" type="pres">
      <dgm:prSet presAssocID="{CD6EB0DE-AA5C-4192-9A8D-8E4C886ECF64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46AD79-8EE6-488C-B3E0-48F0DD85076E}" type="pres">
      <dgm:prSet presAssocID="{CD6EB0DE-AA5C-4192-9A8D-8E4C886ECF64}" presName="descendantText" presStyleLbl="align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F83AD5-6ABB-41CB-A1EF-73B53916A8C1}" type="pres">
      <dgm:prSet presAssocID="{A3574969-2AF6-4AB9-A9A0-197842F53ED4}" presName="sp" presStyleCnt="0"/>
      <dgm:spPr/>
    </dgm:pt>
    <dgm:pt modelId="{E3DAABA4-2D86-4711-A138-C1F1D9D755D6}" type="pres">
      <dgm:prSet presAssocID="{825F6178-FFDB-4018-AF7D-CF1AD76BBDC1}" presName="linNode" presStyleCnt="0"/>
      <dgm:spPr/>
    </dgm:pt>
    <dgm:pt modelId="{3CDA7A6E-B0FF-4891-A764-22FFAB299C7C}" type="pres">
      <dgm:prSet presAssocID="{825F6178-FFDB-4018-AF7D-CF1AD76BBDC1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3F6853-47E8-4D0B-BE60-7929AB2367D7}" type="pres">
      <dgm:prSet presAssocID="{825F6178-FFDB-4018-AF7D-CF1AD76BBDC1}" presName="descendantText" presStyleLbl="align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D542D0-7D13-44C9-ADFD-C35542A0913B}" type="pres">
      <dgm:prSet presAssocID="{DAB8DD06-0351-4719-B2BC-690D5771CBD8}" presName="sp" presStyleCnt="0"/>
      <dgm:spPr/>
    </dgm:pt>
    <dgm:pt modelId="{6F510475-4459-4945-83DC-E845B02F5575}" type="pres">
      <dgm:prSet presAssocID="{D965EFE3-B263-44BF-83EB-A1F70414AE02}" presName="linNode" presStyleCnt="0"/>
      <dgm:spPr/>
    </dgm:pt>
    <dgm:pt modelId="{3A54FB87-5916-4C5B-BA7F-53AC50207F0A}" type="pres">
      <dgm:prSet presAssocID="{D965EFE3-B263-44BF-83EB-A1F70414AE02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FDEBA9-F591-4E7E-B772-62A0C8622A0E}" type="pres">
      <dgm:prSet presAssocID="{D965EFE3-B263-44BF-83EB-A1F70414AE02}" presName="descendantText" presStyleLbl="align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9A2355-E4B1-4B44-B7FA-72D597404D9F}" type="pres">
      <dgm:prSet presAssocID="{95DFD692-E08B-4A81-974F-DE6967C22BF9}" presName="sp" presStyleCnt="0"/>
      <dgm:spPr/>
    </dgm:pt>
    <dgm:pt modelId="{2C1821C1-7C16-4746-836B-8968ED212087}" type="pres">
      <dgm:prSet presAssocID="{F9AB80E2-5FB0-42C6-B595-1A8A1422DC94}" presName="linNode" presStyleCnt="0"/>
      <dgm:spPr/>
    </dgm:pt>
    <dgm:pt modelId="{0A39015F-F6C8-436A-BFB1-91BFE5A35B2F}" type="pres">
      <dgm:prSet presAssocID="{F9AB80E2-5FB0-42C6-B595-1A8A1422DC94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BFEC4-1FFA-42E2-A2A7-E89258C16ECD}" type="pres">
      <dgm:prSet presAssocID="{F9AB80E2-5FB0-42C6-B595-1A8A1422DC94}" presName="descendantText" presStyleLbl="align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7F977F-A1A6-4FB1-AADF-0E622851F828}" type="presOf" srcId="{DE7CC224-C775-433B-B81C-3A6483486DD6}" destId="{B358E7AB-B047-4E4D-B695-969B0043DABC}" srcOrd="0" destOrd="0" presId="urn:microsoft.com/office/officeart/2005/8/layout/vList5"/>
    <dgm:cxn modelId="{B1C772C5-D188-43F3-B4BB-70DEF7A54826}" type="presOf" srcId="{74B53A52-4147-4523-9759-D074AFFB8FAE}" destId="{3046AD79-8EE6-488C-B3E0-48F0DD85076E}" srcOrd="0" destOrd="0" presId="urn:microsoft.com/office/officeart/2005/8/layout/vList5"/>
    <dgm:cxn modelId="{B722DD0A-D6D8-45EA-A4E0-137F584EF5B3}" srcId="{E5F6E92A-E58B-45B2-A610-A8D617051C59}" destId="{825F6178-FFDB-4018-AF7D-CF1AD76BBDC1}" srcOrd="4" destOrd="0" parTransId="{DA05C7CC-0EB8-41DB-B7B8-2E7876A34E94}" sibTransId="{DAB8DD06-0351-4719-B2BC-690D5771CBD8}"/>
    <dgm:cxn modelId="{5466F4F3-AC15-4809-9765-4C733F08CC75}" srcId="{E5F6E92A-E58B-45B2-A610-A8D617051C59}" destId="{CD6EB0DE-AA5C-4192-9A8D-8E4C886ECF64}" srcOrd="3" destOrd="0" parTransId="{A02A27A0-7C3D-4D76-89AB-A900D8321819}" sibTransId="{A3574969-2AF6-4AB9-A9A0-197842F53ED4}"/>
    <dgm:cxn modelId="{C1D70EC5-C77D-4258-A613-0DA1701D7056}" type="presOf" srcId="{F105278B-A85F-4005-AB3E-5FD3E464F0F9}" destId="{6A79ED26-D96B-4F20-9DBA-739F367E65FB}" srcOrd="0" destOrd="0" presId="urn:microsoft.com/office/officeart/2005/8/layout/vList5"/>
    <dgm:cxn modelId="{96C22EC9-21CB-4199-AF4A-200FB5C54221}" srcId="{0FD6293D-1E36-450D-B6B6-0681CF7C52E3}" destId="{F105278B-A85F-4005-AB3E-5FD3E464F0F9}" srcOrd="0" destOrd="0" parTransId="{E2186137-B241-4787-8584-834D7EA0C730}" sibTransId="{6A81FCBE-D08F-465F-8AB7-BF7DC27822F8}"/>
    <dgm:cxn modelId="{6F21B215-8180-4C2D-A860-5DA2BC7B9C2B}" type="presOf" srcId="{E5F6E92A-E58B-45B2-A610-A8D617051C59}" destId="{208631E6-CB6B-4BD0-8940-7398A0589470}" srcOrd="0" destOrd="0" presId="urn:microsoft.com/office/officeart/2005/8/layout/vList5"/>
    <dgm:cxn modelId="{25E02630-CE21-4900-B282-00E3E915CD05}" type="presOf" srcId="{F9AB80E2-5FB0-42C6-B595-1A8A1422DC94}" destId="{0A39015F-F6C8-436A-BFB1-91BFE5A35B2F}" srcOrd="0" destOrd="0" presId="urn:microsoft.com/office/officeart/2005/8/layout/vList5"/>
    <dgm:cxn modelId="{C3AC29D8-EAE9-4D91-8D76-0E9A44885016}" type="presOf" srcId="{A7B5EE14-752A-465B-A193-288F901DC7E5}" destId="{C9FDEBA9-F591-4E7E-B772-62A0C8622A0E}" srcOrd="0" destOrd="0" presId="urn:microsoft.com/office/officeart/2005/8/layout/vList5"/>
    <dgm:cxn modelId="{90BBBC19-1B39-4C70-A4A7-D502339748E0}" srcId="{E5F6E92A-E58B-45B2-A610-A8D617051C59}" destId="{4B68C12A-7F47-4FC6-87A0-0165EB03A6D9}" srcOrd="0" destOrd="0" parTransId="{0020CFAC-97C3-4774-B598-624B4B602712}" sibTransId="{849FBED8-0B7F-4C86-BF67-B72CBE80491E}"/>
    <dgm:cxn modelId="{6462FF86-88B5-4F3D-84D1-2EE74EA402C5}" srcId="{E5F6E92A-E58B-45B2-A610-A8D617051C59}" destId="{D965EFE3-B263-44BF-83EB-A1F70414AE02}" srcOrd="5" destOrd="0" parTransId="{154FA5B0-1193-4689-ABCB-05C82816A736}" sibTransId="{95DFD692-E08B-4A81-974F-DE6967C22BF9}"/>
    <dgm:cxn modelId="{4FE52F07-2349-4C7C-A869-6A0CCDED2E89}" type="presOf" srcId="{825F6178-FFDB-4018-AF7D-CF1AD76BBDC1}" destId="{3CDA7A6E-B0FF-4891-A764-22FFAB299C7C}" srcOrd="0" destOrd="0" presId="urn:microsoft.com/office/officeart/2005/8/layout/vList5"/>
    <dgm:cxn modelId="{2DB681F8-BDDA-4710-A90F-3F3159E208B9}" type="presOf" srcId="{6BCEEBD9-2747-40A1-8AA6-1B7136C4BC5C}" destId="{96DBFEC4-1FFA-42E2-A2A7-E89258C16ECD}" srcOrd="0" destOrd="0" presId="urn:microsoft.com/office/officeart/2005/8/layout/vList5"/>
    <dgm:cxn modelId="{AB0F5FF9-7F89-4906-876E-FD8791EAA0C2}" srcId="{E5F6E92A-E58B-45B2-A610-A8D617051C59}" destId="{619AAA98-9750-4279-B711-92B23C9D75BB}" srcOrd="2" destOrd="0" parTransId="{E4F9D150-60DF-44D3-B00A-B1F2B247E354}" sibTransId="{1942E9EA-E709-42AF-B238-F6CACF000E2F}"/>
    <dgm:cxn modelId="{1A0B52A3-17F8-4238-824B-7404E14D1F4C}" srcId="{CD6EB0DE-AA5C-4192-9A8D-8E4C886ECF64}" destId="{74B53A52-4147-4523-9759-D074AFFB8FAE}" srcOrd="0" destOrd="0" parTransId="{728F3045-DC38-4347-BB97-0B5F4D62E06E}" sibTransId="{CBC74B84-0EDE-4B9F-A1E8-6F668E1F5493}"/>
    <dgm:cxn modelId="{2D613F35-AEC4-4340-861E-2B11F0CA5FA9}" srcId="{825F6178-FFDB-4018-AF7D-CF1AD76BBDC1}" destId="{DD0DBC92-ACAB-42AB-AE00-E85EF79B52BE}" srcOrd="0" destOrd="0" parTransId="{56EB747B-A75E-45BF-B55B-79C29A74BD66}" sibTransId="{B88D8AFF-F313-4516-8562-3887543F7AFF}"/>
    <dgm:cxn modelId="{7D0B203C-7332-45A1-96FF-304556E9F19A}" type="presOf" srcId="{D965EFE3-B263-44BF-83EB-A1F70414AE02}" destId="{3A54FB87-5916-4C5B-BA7F-53AC50207F0A}" srcOrd="0" destOrd="0" presId="urn:microsoft.com/office/officeart/2005/8/layout/vList5"/>
    <dgm:cxn modelId="{BF4B34BD-4C70-4975-9A09-0880A2914CAB}" srcId="{4B68C12A-7F47-4FC6-87A0-0165EB03A6D9}" destId="{A9FA75B5-3730-4C4F-8016-05D2950A3469}" srcOrd="0" destOrd="0" parTransId="{E0FD1A72-1C09-4F7B-B428-D15F0835F784}" sibTransId="{021B1BAD-E59F-4E16-A0C4-3D6240D1A6FA}"/>
    <dgm:cxn modelId="{9312469C-8BCB-4FB5-90F5-23DA24495975}" type="presOf" srcId="{DD0DBC92-ACAB-42AB-AE00-E85EF79B52BE}" destId="{2D3F6853-47E8-4D0B-BE60-7929AB2367D7}" srcOrd="0" destOrd="0" presId="urn:microsoft.com/office/officeart/2005/8/layout/vList5"/>
    <dgm:cxn modelId="{4F9ED466-DBB8-4471-8EEA-291D7261845F}" type="presOf" srcId="{CD6EB0DE-AA5C-4192-9A8D-8E4C886ECF64}" destId="{A1DC3401-01EB-41EB-88B4-81CD6A9DBADE}" srcOrd="0" destOrd="0" presId="urn:microsoft.com/office/officeart/2005/8/layout/vList5"/>
    <dgm:cxn modelId="{72A385E5-20D4-430C-A2F8-C6BFD4294558}" type="presOf" srcId="{4B68C12A-7F47-4FC6-87A0-0165EB03A6D9}" destId="{A27098A1-74B9-4857-A392-7FE88E4609D4}" srcOrd="0" destOrd="0" presId="urn:microsoft.com/office/officeart/2005/8/layout/vList5"/>
    <dgm:cxn modelId="{4E105A1B-136A-4A09-8CF3-6CFB5339CDC0}" srcId="{D965EFE3-B263-44BF-83EB-A1F70414AE02}" destId="{A7B5EE14-752A-465B-A193-288F901DC7E5}" srcOrd="0" destOrd="0" parTransId="{E537F513-B9B8-4D1F-90D1-EBBD91A2E6B0}" sibTransId="{EEFA9694-7EB0-4095-B635-DC8A5E32DD49}"/>
    <dgm:cxn modelId="{7B34C009-B6A3-48BC-B210-45B5954B1335}" type="presOf" srcId="{A9FA75B5-3730-4C4F-8016-05D2950A3469}" destId="{F6F96580-45DF-4515-86A6-B88C50DF54D7}" srcOrd="0" destOrd="0" presId="urn:microsoft.com/office/officeart/2005/8/layout/vList5"/>
    <dgm:cxn modelId="{FAF98AD2-E5EB-4AB6-B033-15ECFBE777AB}" srcId="{619AAA98-9750-4279-B711-92B23C9D75BB}" destId="{DE7CC224-C775-433B-B81C-3A6483486DD6}" srcOrd="0" destOrd="0" parTransId="{0213F492-B65E-46B0-9A0B-CE4C69F3C19F}" sibTransId="{2B2BD4E6-DBC4-49DC-B1B8-C7F94EFB95AC}"/>
    <dgm:cxn modelId="{21DB1F39-99F1-4659-82E9-81730A3047B2}" srcId="{F9AB80E2-5FB0-42C6-B595-1A8A1422DC94}" destId="{6BCEEBD9-2747-40A1-8AA6-1B7136C4BC5C}" srcOrd="0" destOrd="0" parTransId="{BAE9160B-6CFB-42CC-AAC4-A4E9C051CB47}" sibTransId="{50C1DA0E-AB1E-45A3-BD44-13DEB715D324}"/>
    <dgm:cxn modelId="{61F58E08-8F0A-4DDE-965C-E6F31B2009C8}" type="presOf" srcId="{619AAA98-9750-4279-B711-92B23C9D75BB}" destId="{012A7490-A9F6-46B6-90F5-020107DD80FF}" srcOrd="0" destOrd="0" presId="urn:microsoft.com/office/officeart/2005/8/layout/vList5"/>
    <dgm:cxn modelId="{7849002D-599D-4AEA-A4B5-DC2451000517}" srcId="{E5F6E92A-E58B-45B2-A610-A8D617051C59}" destId="{F9AB80E2-5FB0-42C6-B595-1A8A1422DC94}" srcOrd="6" destOrd="0" parTransId="{59CFC060-315F-4E1D-8A6A-30B9729E816E}" sibTransId="{8E2D70EB-4104-4AA3-BC41-EE63F994C481}"/>
    <dgm:cxn modelId="{6685AC18-374F-470B-B9F1-A25576C70987}" type="presOf" srcId="{0FD6293D-1E36-450D-B6B6-0681CF7C52E3}" destId="{2A7059D3-66A4-4A94-8775-B36337A3B184}" srcOrd="0" destOrd="0" presId="urn:microsoft.com/office/officeart/2005/8/layout/vList5"/>
    <dgm:cxn modelId="{564C292D-6297-41CB-9466-4F528D04863D}" srcId="{E5F6E92A-E58B-45B2-A610-A8D617051C59}" destId="{0FD6293D-1E36-450D-B6B6-0681CF7C52E3}" srcOrd="1" destOrd="0" parTransId="{424488DB-136B-41D3-A602-4D0F2D76C0AB}" sibTransId="{B9264A93-97B3-455F-BBE9-04AC2C34E86E}"/>
    <dgm:cxn modelId="{3FBAF367-53F3-4756-BA08-379FA9ACE5E2}" type="presParOf" srcId="{208631E6-CB6B-4BD0-8940-7398A0589470}" destId="{93D69FC5-D0DB-4137-81CA-6A8347130B66}" srcOrd="0" destOrd="0" presId="urn:microsoft.com/office/officeart/2005/8/layout/vList5"/>
    <dgm:cxn modelId="{69BF4FF2-1000-4062-8462-8848AEB3F2F1}" type="presParOf" srcId="{93D69FC5-D0DB-4137-81CA-6A8347130B66}" destId="{A27098A1-74B9-4857-A392-7FE88E4609D4}" srcOrd="0" destOrd="0" presId="urn:microsoft.com/office/officeart/2005/8/layout/vList5"/>
    <dgm:cxn modelId="{3608F21A-0673-4A58-B868-A52F23F76B65}" type="presParOf" srcId="{93D69FC5-D0DB-4137-81CA-6A8347130B66}" destId="{F6F96580-45DF-4515-86A6-B88C50DF54D7}" srcOrd="1" destOrd="0" presId="urn:microsoft.com/office/officeart/2005/8/layout/vList5"/>
    <dgm:cxn modelId="{3C24C342-15C1-4E30-BB36-8AF5699185FC}" type="presParOf" srcId="{208631E6-CB6B-4BD0-8940-7398A0589470}" destId="{E4849994-F6ED-4CEB-8F35-E660DBD93E32}" srcOrd="1" destOrd="0" presId="urn:microsoft.com/office/officeart/2005/8/layout/vList5"/>
    <dgm:cxn modelId="{31A1CF77-ABB6-4FAF-9BF5-47F3B7E8FD56}" type="presParOf" srcId="{208631E6-CB6B-4BD0-8940-7398A0589470}" destId="{75B44BF9-A2C0-415B-A67E-7799F2DB9987}" srcOrd="2" destOrd="0" presId="urn:microsoft.com/office/officeart/2005/8/layout/vList5"/>
    <dgm:cxn modelId="{EF54061E-B677-4658-BDF8-ED97D7253AB5}" type="presParOf" srcId="{75B44BF9-A2C0-415B-A67E-7799F2DB9987}" destId="{2A7059D3-66A4-4A94-8775-B36337A3B184}" srcOrd="0" destOrd="0" presId="urn:microsoft.com/office/officeart/2005/8/layout/vList5"/>
    <dgm:cxn modelId="{A567DBCF-0BF4-4DF0-965D-C01BDBADE5E5}" type="presParOf" srcId="{75B44BF9-A2C0-415B-A67E-7799F2DB9987}" destId="{6A79ED26-D96B-4F20-9DBA-739F367E65FB}" srcOrd="1" destOrd="0" presId="urn:microsoft.com/office/officeart/2005/8/layout/vList5"/>
    <dgm:cxn modelId="{7C3E2A75-CF17-4CCB-BA7F-1C795FD4EC2B}" type="presParOf" srcId="{208631E6-CB6B-4BD0-8940-7398A0589470}" destId="{F44B08C9-4389-4FE1-A412-ECDCBBB470F0}" srcOrd="3" destOrd="0" presId="urn:microsoft.com/office/officeart/2005/8/layout/vList5"/>
    <dgm:cxn modelId="{74042087-9FB9-4CD3-B614-2218454583C0}" type="presParOf" srcId="{208631E6-CB6B-4BD0-8940-7398A0589470}" destId="{15E7DB81-1409-46B5-B497-C91E112AAFE9}" srcOrd="4" destOrd="0" presId="urn:microsoft.com/office/officeart/2005/8/layout/vList5"/>
    <dgm:cxn modelId="{2DCA9F9E-A9AC-4FD2-BE0A-7E337A5B66C8}" type="presParOf" srcId="{15E7DB81-1409-46B5-B497-C91E112AAFE9}" destId="{012A7490-A9F6-46B6-90F5-020107DD80FF}" srcOrd="0" destOrd="0" presId="urn:microsoft.com/office/officeart/2005/8/layout/vList5"/>
    <dgm:cxn modelId="{4D3B6E0B-B680-4780-AE72-1A5F4AA663E4}" type="presParOf" srcId="{15E7DB81-1409-46B5-B497-C91E112AAFE9}" destId="{B358E7AB-B047-4E4D-B695-969B0043DABC}" srcOrd="1" destOrd="0" presId="urn:microsoft.com/office/officeart/2005/8/layout/vList5"/>
    <dgm:cxn modelId="{1B2906E5-B4B8-4657-A793-5658EF96A02B}" type="presParOf" srcId="{208631E6-CB6B-4BD0-8940-7398A0589470}" destId="{F9E39764-13A9-4A93-86BC-0CAFF8A990F6}" srcOrd="5" destOrd="0" presId="urn:microsoft.com/office/officeart/2005/8/layout/vList5"/>
    <dgm:cxn modelId="{6FCAB325-C2E9-4A4F-A722-460213A40BC2}" type="presParOf" srcId="{208631E6-CB6B-4BD0-8940-7398A0589470}" destId="{BFF9B598-E5DE-45AF-B80A-624378EC0540}" srcOrd="6" destOrd="0" presId="urn:microsoft.com/office/officeart/2005/8/layout/vList5"/>
    <dgm:cxn modelId="{924B3BDB-8EAF-4A3F-BBE4-4EFF42D82FC7}" type="presParOf" srcId="{BFF9B598-E5DE-45AF-B80A-624378EC0540}" destId="{A1DC3401-01EB-41EB-88B4-81CD6A9DBADE}" srcOrd="0" destOrd="0" presId="urn:microsoft.com/office/officeart/2005/8/layout/vList5"/>
    <dgm:cxn modelId="{DBB5BED6-6DB9-4B9E-8AE0-C47373E900B7}" type="presParOf" srcId="{BFF9B598-E5DE-45AF-B80A-624378EC0540}" destId="{3046AD79-8EE6-488C-B3E0-48F0DD85076E}" srcOrd="1" destOrd="0" presId="urn:microsoft.com/office/officeart/2005/8/layout/vList5"/>
    <dgm:cxn modelId="{15F9793C-924A-4A86-A6F9-BB73FF2B958A}" type="presParOf" srcId="{208631E6-CB6B-4BD0-8940-7398A0589470}" destId="{A1F83AD5-6ABB-41CB-A1EF-73B53916A8C1}" srcOrd="7" destOrd="0" presId="urn:microsoft.com/office/officeart/2005/8/layout/vList5"/>
    <dgm:cxn modelId="{F4D573C3-370B-42ED-8602-7A51D9524149}" type="presParOf" srcId="{208631E6-CB6B-4BD0-8940-7398A0589470}" destId="{E3DAABA4-2D86-4711-A138-C1F1D9D755D6}" srcOrd="8" destOrd="0" presId="urn:microsoft.com/office/officeart/2005/8/layout/vList5"/>
    <dgm:cxn modelId="{2ACD08F8-412D-46AA-BCBD-1F77B6E49526}" type="presParOf" srcId="{E3DAABA4-2D86-4711-A138-C1F1D9D755D6}" destId="{3CDA7A6E-B0FF-4891-A764-22FFAB299C7C}" srcOrd="0" destOrd="0" presId="urn:microsoft.com/office/officeart/2005/8/layout/vList5"/>
    <dgm:cxn modelId="{2209A9A1-45BC-42B7-A0A7-B62DF1955C7C}" type="presParOf" srcId="{E3DAABA4-2D86-4711-A138-C1F1D9D755D6}" destId="{2D3F6853-47E8-4D0B-BE60-7929AB2367D7}" srcOrd="1" destOrd="0" presId="urn:microsoft.com/office/officeart/2005/8/layout/vList5"/>
    <dgm:cxn modelId="{25EF518D-10E1-4C7C-B85B-F6F186FB5F6A}" type="presParOf" srcId="{208631E6-CB6B-4BD0-8940-7398A0589470}" destId="{FDD542D0-7D13-44C9-ADFD-C35542A0913B}" srcOrd="9" destOrd="0" presId="urn:microsoft.com/office/officeart/2005/8/layout/vList5"/>
    <dgm:cxn modelId="{3B6860D4-A57C-41CC-AC95-3E4D314937A9}" type="presParOf" srcId="{208631E6-CB6B-4BD0-8940-7398A0589470}" destId="{6F510475-4459-4945-83DC-E845B02F5575}" srcOrd="10" destOrd="0" presId="urn:microsoft.com/office/officeart/2005/8/layout/vList5"/>
    <dgm:cxn modelId="{F8497938-C231-4FCA-96A7-AE175D8395F3}" type="presParOf" srcId="{6F510475-4459-4945-83DC-E845B02F5575}" destId="{3A54FB87-5916-4C5B-BA7F-53AC50207F0A}" srcOrd="0" destOrd="0" presId="urn:microsoft.com/office/officeart/2005/8/layout/vList5"/>
    <dgm:cxn modelId="{16C1C13A-3899-426B-8976-0208F103A4BA}" type="presParOf" srcId="{6F510475-4459-4945-83DC-E845B02F5575}" destId="{C9FDEBA9-F591-4E7E-B772-62A0C8622A0E}" srcOrd="1" destOrd="0" presId="urn:microsoft.com/office/officeart/2005/8/layout/vList5"/>
    <dgm:cxn modelId="{3B880952-7CD1-4A81-9B81-35282FA4ED11}" type="presParOf" srcId="{208631E6-CB6B-4BD0-8940-7398A0589470}" destId="{C69A2355-E4B1-4B44-B7FA-72D597404D9F}" srcOrd="11" destOrd="0" presId="urn:microsoft.com/office/officeart/2005/8/layout/vList5"/>
    <dgm:cxn modelId="{34CF8B74-36A1-4D50-9E5E-A4CD37BFC0AE}" type="presParOf" srcId="{208631E6-CB6B-4BD0-8940-7398A0589470}" destId="{2C1821C1-7C16-4746-836B-8968ED212087}" srcOrd="12" destOrd="0" presId="urn:microsoft.com/office/officeart/2005/8/layout/vList5"/>
    <dgm:cxn modelId="{D4FBE0EB-38EF-4AC2-A146-C9801B59AC59}" type="presParOf" srcId="{2C1821C1-7C16-4746-836B-8968ED212087}" destId="{0A39015F-F6C8-436A-BFB1-91BFE5A35B2F}" srcOrd="0" destOrd="0" presId="urn:microsoft.com/office/officeart/2005/8/layout/vList5"/>
    <dgm:cxn modelId="{FF534479-C825-49A4-B47B-7E52C69D471E}" type="presParOf" srcId="{2C1821C1-7C16-4746-836B-8968ED212087}" destId="{96DBFEC4-1FFA-42E2-A2A7-E89258C16ECD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17D53C-1A71-43E6-B5EF-CB78585E8CA6}" type="doc">
      <dgm:prSet loTypeId="urn:microsoft.com/office/officeart/2005/8/layout/hierarchy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9DEB168-F694-4ACC-9D04-C9FC452C3C92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Зачисление на ОПОП обучающегося с инвалидностью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C94CA34-AAA3-4E26-B80D-C8DD2E65FB09}" type="parTrans" cxnId="{B3119FB9-819E-418C-9501-D47068F00821}">
      <dgm:prSet/>
      <dgm:spPr/>
      <dgm:t>
        <a:bodyPr/>
        <a:lstStyle/>
        <a:p>
          <a:endParaRPr lang="ru-RU"/>
        </a:p>
      </dgm:t>
    </dgm:pt>
    <dgm:pt modelId="{A8BB60AC-32B0-4514-BCCE-71A398129FD9}" type="sibTrans" cxnId="{B3119FB9-819E-418C-9501-D47068F00821}">
      <dgm:prSet/>
      <dgm:spPr/>
      <dgm:t>
        <a:bodyPr/>
        <a:lstStyle/>
        <a:p>
          <a:endParaRPr lang="ru-RU"/>
        </a:p>
      </dgm:t>
    </dgm:pt>
    <dgm:pt modelId="{7E446126-248A-4BAE-BBE1-7A4B3D6E213E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Заявление о переводе на обучение по 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адаптированной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ОПОП 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20DCB705-87F5-406F-8AFC-E6842967DD1C}" type="parTrans" cxnId="{31296E6E-8745-42B4-94C3-10212E8DC742}">
      <dgm:prSet/>
      <dgm:spPr/>
      <dgm:t>
        <a:bodyPr/>
        <a:lstStyle/>
        <a:p>
          <a:endParaRPr lang="ru-RU"/>
        </a:p>
      </dgm:t>
    </dgm:pt>
    <dgm:pt modelId="{9AAB7A38-A9CC-4037-A9B6-365D5F2B8577}" type="sibTrans" cxnId="{31296E6E-8745-42B4-94C3-10212E8DC742}">
      <dgm:prSet/>
      <dgm:spPr/>
      <dgm:t>
        <a:bodyPr/>
        <a:lstStyle/>
        <a:p>
          <a:endParaRPr lang="ru-RU"/>
        </a:p>
      </dgm:t>
    </dgm:pt>
    <dgm:pt modelId="{281AF3C3-4494-4CAA-B02F-EBCFEF33F992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Разработка адаптированной ОПОП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375F74A0-5F70-4690-BEC7-E1F23BC835FD}" type="parTrans" cxnId="{2F1B6AFB-18C6-4F39-98F9-CC507E55903C}">
      <dgm:prSet/>
      <dgm:spPr/>
      <dgm:t>
        <a:bodyPr/>
        <a:lstStyle/>
        <a:p>
          <a:endParaRPr lang="ru-RU"/>
        </a:p>
      </dgm:t>
    </dgm:pt>
    <dgm:pt modelId="{03B64E31-FF60-4FF3-AB80-21AF5E572B37}" type="sibTrans" cxnId="{2F1B6AFB-18C6-4F39-98F9-CC507E55903C}">
      <dgm:prSet/>
      <dgm:spPr/>
      <dgm:t>
        <a:bodyPr/>
        <a:lstStyle/>
        <a:p>
          <a:endParaRPr lang="ru-RU"/>
        </a:p>
      </dgm:t>
    </dgm:pt>
    <dgm:pt modelId="{0175896D-F930-4216-8785-311898432C3D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Заявление об обучении по 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ОПОП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F413D47E-85D0-4675-8218-3EABEE3E7683}" type="parTrans" cxnId="{C0D08BBC-F3E0-4636-8DCA-82CF9AF0340D}">
      <dgm:prSet/>
      <dgm:spPr/>
      <dgm:t>
        <a:bodyPr/>
        <a:lstStyle/>
        <a:p>
          <a:endParaRPr lang="ru-RU"/>
        </a:p>
      </dgm:t>
    </dgm:pt>
    <dgm:pt modelId="{86445DDC-9478-4CF4-9046-934B78511D3B}" type="sibTrans" cxnId="{C0D08BBC-F3E0-4636-8DCA-82CF9AF0340D}">
      <dgm:prSet/>
      <dgm:spPr/>
      <dgm:t>
        <a:bodyPr/>
        <a:lstStyle/>
        <a:p>
          <a:endParaRPr lang="ru-RU"/>
        </a:p>
      </dgm:t>
    </dgm:pt>
    <dgm:pt modelId="{1CAE2BF2-A1D8-490D-AF34-CAD5C75B03DF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Продолжение обучения по основной программе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Особый порядок: 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- освоения дисциплины «Физическая культура и спорт»</a:t>
          </a:r>
        </a:p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- организации промежуточной и государственной итоговой аттестации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ACDD160-D7FA-4ED0-A5A3-2ADB7F39F8C0}" type="parTrans" cxnId="{D8AD9CEA-0444-4573-8705-8930279385C6}">
      <dgm:prSet/>
      <dgm:spPr/>
      <dgm:t>
        <a:bodyPr/>
        <a:lstStyle/>
        <a:p>
          <a:endParaRPr lang="ru-RU"/>
        </a:p>
      </dgm:t>
    </dgm:pt>
    <dgm:pt modelId="{7C044909-15CF-496E-B007-7A59EDB02264}" type="sibTrans" cxnId="{D8AD9CEA-0444-4573-8705-8930279385C6}">
      <dgm:prSet/>
      <dgm:spPr/>
      <dgm:t>
        <a:bodyPr/>
        <a:lstStyle/>
        <a:p>
          <a:endParaRPr lang="ru-RU"/>
        </a:p>
      </dgm:t>
    </dgm:pt>
    <dgm:pt modelId="{340089AC-9B20-4048-A7DE-DE487267D545}" type="pres">
      <dgm:prSet presAssocID="{4417D53C-1A71-43E6-B5EF-CB78585E8C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FE3135E-17DC-4565-82F6-BBD49496F027}" type="pres">
      <dgm:prSet presAssocID="{D9DEB168-F694-4ACC-9D04-C9FC452C3C92}" presName="hierRoot1" presStyleCnt="0"/>
      <dgm:spPr/>
    </dgm:pt>
    <dgm:pt modelId="{0C10A9F6-72E4-41D2-A0C9-049B077ECDCE}" type="pres">
      <dgm:prSet presAssocID="{D9DEB168-F694-4ACC-9D04-C9FC452C3C92}" presName="composite" presStyleCnt="0"/>
      <dgm:spPr/>
    </dgm:pt>
    <dgm:pt modelId="{CFC1C198-A898-4A94-BF08-5A7E9C469334}" type="pres">
      <dgm:prSet presAssocID="{D9DEB168-F694-4ACC-9D04-C9FC452C3C92}" presName="background" presStyleLbl="node0" presStyleIdx="0" presStyleCnt="1"/>
      <dgm:spPr/>
    </dgm:pt>
    <dgm:pt modelId="{CAD0047E-BAF9-4525-A374-A2F222816C2A}" type="pres">
      <dgm:prSet presAssocID="{D9DEB168-F694-4ACC-9D04-C9FC452C3C92}" presName="text" presStyleLbl="fgAcc0" presStyleIdx="0" presStyleCnt="1">
        <dgm:presLayoutVars>
          <dgm:chPref val="3"/>
        </dgm:presLayoutVars>
      </dgm:prSet>
      <dgm:spPr/>
    </dgm:pt>
    <dgm:pt modelId="{59A15F63-E3D4-4B12-A824-65F7B2B8444A}" type="pres">
      <dgm:prSet presAssocID="{D9DEB168-F694-4ACC-9D04-C9FC452C3C92}" presName="hierChild2" presStyleCnt="0"/>
      <dgm:spPr/>
    </dgm:pt>
    <dgm:pt modelId="{876EEE65-98E4-4BE5-BBCB-CC44C5730F06}" type="pres">
      <dgm:prSet presAssocID="{20DCB705-87F5-406F-8AFC-E6842967DD1C}" presName="Name10" presStyleLbl="parChTrans1D2" presStyleIdx="0" presStyleCnt="2"/>
      <dgm:spPr/>
    </dgm:pt>
    <dgm:pt modelId="{36010FBF-5928-4645-A552-13B870D424E6}" type="pres">
      <dgm:prSet presAssocID="{7E446126-248A-4BAE-BBE1-7A4B3D6E213E}" presName="hierRoot2" presStyleCnt="0"/>
      <dgm:spPr/>
    </dgm:pt>
    <dgm:pt modelId="{6D82C39C-4CA3-499D-9F10-6EF9A16DB3CA}" type="pres">
      <dgm:prSet presAssocID="{7E446126-248A-4BAE-BBE1-7A4B3D6E213E}" presName="composite2" presStyleCnt="0"/>
      <dgm:spPr/>
    </dgm:pt>
    <dgm:pt modelId="{CD7C287B-E0CE-4467-869A-234BF6360A5B}" type="pres">
      <dgm:prSet presAssocID="{7E446126-248A-4BAE-BBE1-7A4B3D6E213E}" presName="background2" presStyleLbl="node2" presStyleIdx="0" presStyleCnt="2"/>
      <dgm:spPr/>
    </dgm:pt>
    <dgm:pt modelId="{2224C5D1-AC16-4EB1-BA53-916CEDF294EF}" type="pres">
      <dgm:prSet presAssocID="{7E446126-248A-4BAE-BBE1-7A4B3D6E213E}" presName="text2" presStyleLbl="fgAcc2" presStyleIdx="0" presStyleCnt="2">
        <dgm:presLayoutVars>
          <dgm:chPref val="3"/>
        </dgm:presLayoutVars>
      </dgm:prSet>
      <dgm:spPr/>
    </dgm:pt>
    <dgm:pt modelId="{044EDBCD-1CDA-4D92-838C-F523E9C1DA26}" type="pres">
      <dgm:prSet presAssocID="{7E446126-248A-4BAE-BBE1-7A4B3D6E213E}" presName="hierChild3" presStyleCnt="0"/>
      <dgm:spPr/>
    </dgm:pt>
    <dgm:pt modelId="{7F8F9230-C83E-44D6-A86C-B95062AAD6B4}" type="pres">
      <dgm:prSet presAssocID="{375F74A0-5F70-4690-BEC7-E1F23BC835FD}" presName="Name17" presStyleLbl="parChTrans1D3" presStyleIdx="0" presStyleCnt="2"/>
      <dgm:spPr/>
    </dgm:pt>
    <dgm:pt modelId="{6C9C21B0-E739-4894-AC8A-A967EFC2CB19}" type="pres">
      <dgm:prSet presAssocID="{281AF3C3-4494-4CAA-B02F-EBCFEF33F992}" presName="hierRoot3" presStyleCnt="0"/>
      <dgm:spPr/>
    </dgm:pt>
    <dgm:pt modelId="{9EE52736-C752-4014-839F-C212E6E0D8FA}" type="pres">
      <dgm:prSet presAssocID="{281AF3C3-4494-4CAA-B02F-EBCFEF33F992}" presName="composite3" presStyleCnt="0"/>
      <dgm:spPr/>
    </dgm:pt>
    <dgm:pt modelId="{1F0CF132-5237-4CC6-86E1-EA7205DE4A9E}" type="pres">
      <dgm:prSet presAssocID="{281AF3C3-4494-4CAA-B02F-EBCFEF33F992}" presName="background3" presStyleLbl="node3" presStyleIdx="0" presStyleCnt="2"/>
      <dgm:spPr/>
    </dgm:pt>
    <dgm:pt modelId="{2A85AA6E-43ED-4BE0-8055-BF1B69E387C0}" type="pres">
      <dgm:prSet presAssocID="{281AF3C3-4494-4CAA-B02F-EBCFEF33F992}" presName="text3" presStyleLbl="fgAcc3" presStyleIdx="0" presStyleCnt="2">
        <dgm:presLayoutVars>
          <dgm:chPref val="3"/>
        </dgm:presLayoutVars>
      </dgm:prSet>
      <dgm:spPr/>
    </dgm:pt>
    <dgm:pt modelId="{978219C1-58D9-4F31-8BAA-ECC6F85D9BC7}" type="pres">
      <dgm:prSet presAssocID="{281AF3C3-4494-4CAA-B02F-EBCFEF33F992}" presName="hierChild4" presStyleCnt="0"/>
      <dgm:spPr/>
    </dgm:pt>
    <dgm:pt modelId="{B8891629-3E1C-4A2F-860D-1FA4DFBFD1E3}" type="pres">
      <dgm:prSet presAssocID="{F413D47E-85D0-4675-8218-3EABEE3E7683}" presName="Name10" presStyleLbl="parChTrans1D2" presStyleIdx="1" presStyleCnt="2"/>
      <dgm:spPr/>
    </dgm:pt>
    <dgm:pt modelId="{BAC3F2BE-4919-4753-B68C-C85477C027B9}" type="pres">
      <dgm:prSet presAssocID="{0175896D-F930-4216-8785-311898432C3D}" presName="hierRoot2" presStyleCnt="0"/>
      <dgm:spPr/>
    </dgm:pt>
    <dgm:pt modelId="{B5A7B474-E5FE-48E3-A21F-6AB9AD2D07C5}" type="pres">
      <dgm:prSet presAssocID="{0175896D-F930-4216-8785-311898432C3D}" presName="composite2" presStyleCnt="0"/>
      <dgm:spPr/>
    </dgm:pt>
    <dgm:pt modelId="{FC58C865-C82B-420D-AE7C-DF4F89587CC7}" type="pres">
      <dgm:prSet presAssocID="{0175896D-F930-4216-8785-311898432C3D}" presName="background2" presStyleLbl="node2" presStyleIdx="1" presStyleCnt="2"/>
      <dgm:spPr/>
    </dgm:pt>
    <dgm:pt modelId="{8B2B002C-E38B-42BF-9AA0-E8A37C8AF013}" type="pres">
      <dgm:prSet presAssocID="{0175896D-F930-4216-8785-311898432C3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552901-574D-4EAE-B279-7CC8B0406208}" type="pres">
      <dgm:prSet presAssocID="{0175896D-F930-4216-8785-311898432C3D}" presName="hierChild3" presStyleCnt="0"/>
      <dgm:spPr/>
    </dgm:pt>
    <dgm:pt modelId="{1E85F069-F900-4F5C-9E2B-78B78B975FDA}" type="pres">
      <dgm:prSet presAssocID="{6ACDD160-D7FA-4ED0-A5A3-2ADB7F39F8C0}" presName="Name17" presStyleLbl="parChTrans1D3" presStyleIdx="1" presStyleCnt="2"/>
      <dgm:spPr/>
    </dgm:pt>
    <dgm:pt modelId="{25DD71A4-05C9-4FC0-AD3A-8A23BB7F8FB5}" type="pres">
      <dgm:prSet presAssocID="{1CAE2BF2-A1D8-490D-AF34-CAD5C75B03DF}" presName="hierRoot3" presStyleCnt="0"/>
      <dgm:spPr/>
    </dgm:pt>
    <dgm:pt modelId="{93080706-122C-4291-9B1F-583CFF705712}" type="pres">
      <dgm:prSet presAssocID="{1CAE2BF2-A1D8-490D-AF34-CAD5C75B03DF}" presName="composite3" presStyleCnt="0"/>
      <dgm:spPr/>
    </dgm:pt>
    <dgm:pt modelId="{D41CDC45-9F8B-496A-A380-6F6CD68B5BD0}" type="pres">
      <dgm:prSet presAssocID="{1CAE2BF2-A1D8-490D-AF34-CAD5C75B03DF}" presName="background3" presStyleLbl="node3" presStyleIdx="1" presStyleCnt="2"/>
      <dgm:spPr/>
    </dgm:pt>
    <dgm:pt modelId="{72911621-2573-4910-B2F9-C1DD642700D6}" type="pres">
      <dgm:prSet presAssocID="{1CAE2BF2-A1D8-490D-AF34-CAD5C75B03DF}" presName="text3" presStyleLbl="fgAcc3" presStyleIdx="1" presStyleCnt="2" custScaleX="1377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52F919-4082-4DD8-BF75-D87E9E777536}" type="pres">
      <dgm:prSet presAssocID="{1CAE2BF2-A1D8-490D-AF34-CAD5C75B03DF}" presName="hierChild4" presStyleCnt="0"/>
      <dgm:spPr/>
    </dgm:pt>
  </dgm:ptLst>
  <dgm:cxnLst>
    <dgm:cxn modelId="{2F1B6AFB-18C6-4F39-98F9-CC507E55903C}" srcId="{7E446126-248A-4BAE-BBE1-7A4B3D6E213E}" destId="{281AF3C3-4494-4CAA-B02F-EBCFEF33F992}" srcOrd="0" destOrd="0" parTransId="{375F74A0-5F70-4690-BEC7-E1F23BC835FD}" sibTransId="{03B64E31-FF60-4FF3-AB80-21AF5E572B37}"/>
    <dgm:cxn modelId="{6E1011D8-9474-4685-B42C-466CFD663A2A}" type="presOf" srcId="{281AF3C3-4494-4CAA-B02F-EBCFEF33F992}" destId="{2A85AA6E-43ED-4BE0-8055-BF1B69E387C0}" srcOrd="0" destOrd="0" presId="urn:microsoft.com/office/officeart/2005/8/layout/hierarchy1"/>
    <dgm:cxn modelId="{4CC3C4D5-8E56-4E07-9451-BF55A8F69397}" type="presOf" srcId="{6ACDD160-D7FA-4ED0-A5A3-2ADB7F39F8C0}" destId="{1E85F069-F900-4F5C-9E2B-78B78B975FDA}" srcOrd="0" destOrd="0" presId="urn:microsoft.com/office/officeart/2005/8/layout/hierarchy1"/>
    <dgm:cxn modelId="{31296E6E-8745-42B4-94C3-10212E8DC742}" srcId="{D9DEB168-F694-4ACC-9D04-C9FC452C3C92}" destId="{7E446126-248A-4BAE-BBE1-7A4B3D6E213E}" srcOrd="0" destOrd="0" parTransId="{20DCB705-87F5-406F-8AFC-E6842967DD1C}" sibTransId="{9AAB7A38-A9CC-4037-A9B6-365D5F2B8577}"/>
    <dgm:cxn modelId="{89739D81-2852-4A34-8263-E709B0219B69}" type="presOf" srcId="{0175896D-F930-4216-8785-311898432C3D}" destId="{8B2B002C-E38B-42BF-9AA0-E8A37C8AF013}" srcOrd="0" destOrd="0" presId="urn:microsoft.com/office/officeart/2005/8/layout/hierarchy1"/>
    <dgm:cxn modelId="{C0D08BBC-F3E0-4636-8DCA-82CF9AF0340D}" srcId="{D9DEB168-F694-4ACC-9D04-C9FC452C3C92}" destId="{0175896D-F930-4216-8785-311898432C3D}" srcOrd="1" destOrd="0" parTransId="{F413D47E-85D0-4675-8218-3EABEE3E7683}" sibTransId="{86445DDC-9478-4CF4-9046-934B78511D3B}"/>
    <dgm:cxn modelId="{DD1810F4-30BB-48C5-8856-D10064A73084}" type="presOf" srcId="{1CAE2BF2-A1D8-490D-AF34-CAD5C75B03DF}" destId="{72911621-2573-4910-B2F9-C1DD642700D6}" srcOrd="0" destOrd="0" presId="urn:microsoft.com/office/officeart/2005/8/layout/hierarchy1"/>
    <dgm:cxn modelId="{27FE6C61-E980-4A18-9F6E-E7828A8D2E2A}" type="presOf" srcId="{F413D47E-85D0-4675-8218-3EABEE3E7683}" destId="{B8891629-3E1C-4A2F-860D-1FA4DFBFD1E3}" srcOrd="0" destOrd="0" presId="urn:microsoft.com/office/officeart/2005/8/layout/hierarchy1"/>
    <dgm:cxn modelId="{0DA75478-DA8B-4538-AC30-A43FC4EAC082}" type="presOf" srcId="{D9DEB168-F694-4ACC-9D04-C9FC452C3C92}" destId="{CAD0047E-BAF9-4525-A374-A2F222816C2A}" srcOrd="0" destOrd="0" presId="urn:microsoft.com/office/officeart/2005/8/layout/hierarchy1"/>
    <dgm:cxn modelId="{B3119FB9-819E-418C-9501-D47068F00821}" srcId="{4417D53C-1A71-43E6-B5EF-CB78585E8CA6}" destId="{D9DEB168-F694-4ACC-9D04-C9FC452C3C92}" srcOrd="0" destOrd="0" parTransId="{2C94CA34-AAA3-4E26-B80D-C8DD2E65FB09}" sibTransId="{A8BB60AC-32B0-4514-BCCE-71A398129FD9}"/>
    <dgm:cxn modelId="{336EA9C1-6706-4103-8EAE-4CD87C1BDEF1}" type="presOf" srcId="{20DCB705-87F5-406F-8AFC-E6842967DD1C}" destId="{876EEE65-98E4-4BE5-BBCB-CC44C5730F06}" srcOrd="0" destOrd="0" presId="urn:microsoft.com/office/officeart/2005/8/layout/hierarchy1"/>
    <dgm:cxn modelId="{6BE9EA16-5B13-4D8A-9916-207ADC132645}" type="presOf" srcId="{7E446126-248A-4BAE-BBE1-7A4B3D6E213E}" destId="{2224C5D1-AC16-4EB1-BA53-916CEDF294EF}" srcOrd="0" destOrd="0" presId="urn:microsoft.com/office/officeart/2005/8/layout/hierarchy1"/>
    <dgm:cxn modelId="{D8AD9CEA-0444-4573-8705-8930279385C6}" srcId="{0175896D-F930-4216-8785-311898432C3D}" destId="{1CAE2BF2-A1D8-490D-AF34-CAD5C75B03DF}" srcOrd="0" destOrd="0" parTransId="{6ACDD160-D7FA-4ED0-A5A3-2ADB7F39F8C0}" sibTransId="{7C044909-15CF-496E-B007-7A59EDB02264}"/>
    <dgm:cxn modelId="{E31A601B-CF95-434C-818D-FB364527F5E0}" type="presOf" srcId="{4417D53C-1A71-43E6-B5EF-CB78585E8CA6}" destId="{340089AC-9B20-4048-A7DE-DE487267D545}" srcOrd="0" destOrd="0" presId="urn:microsoft.com/office/officeart/2005/8/layout/hierarchy1"/>
    <dgm:cxn modelId="{A2B8DB0B-C20D-49E4-ABB5-1F2BA8345F53}" type="presOf" srcId="{375F74A0-5F70-4690-BEC7-E1F23BC835FD}" destId="{7F8F9230-C83E-44D6-A86C-B95062AAD6B4}" srcOrd="0" destOrd="0" presId="urn:microsoft.com/office/officeart/2005/8/layout/hierarchy1"/>
    <dgm:cxn modelId="{253C3668-A92D-4FE3-9752-1F0E383025E4}" type="presParOf" srcId="{340089AC-9B20-4048-A7DE-DE487267D545}" destId="{3FE3135E-17DC-4565-82F6-BBD49496F027}" srcOrd="0" destOrd="0" presId="urn:microsoft.com/office/officeart/2005/8/layout/hierarchy1"/>
    <dgm:cxn modelId="{4888E741-ACAE-435A-B44A-D735387BDBCE}" type="presParOf" srcId="{3FE3135E-17DC-4565-82F6-BBD49496F027}" destId="{0C10A9F6-72E4-41D2-A0C9-049B077ECDCE}" srcOrd="0" destOrd="0" presId="urn:microsoft.com/office/officeart/2005/8/layout/hierarchy1"/>
    <dgm:cxn modelId="{E854EE0A-44B1-40E0-97B2-516D2BF7B366}" type="presParOf" srcId="{0C10A9F6-72E4-41D2-A0C9-049B077ECDCE}" destId="{CFC1C198-A898-4A94-BF08-5A7E9C469334}" srcOrd="0" destOrd="0" presId="urn:microsoft.com/office/officeart/2005/8/layout/hierarchy1"/>
    <dgm:cxn modelId="{9B93FCFA-1361-43C0-A017-1E4D999D76F9}" type="presParOf" srcId="{0C10A9F6-72E4-41D2-A0C9-049B077ECDCE}" destId="{CAD0047E-BAF9-4525-A374-A2F222816C2A}" srcOrd="1" destOrd="0" presId="urn:microsoft.com/office/officeart/2005/8/layout/hierarchy1"/>
    <dgm:cxn modelId="{1B81BA4C-68A6-46C4-A9C5-AA558DFAEF98}" type="presParOf" srcId="{3FE3135E-17DC-4565-82F6-BBD49496F027}" destId="{59A15F63-E3D4-4B12-A824-65F7B2B8444A}" srcOrd="1" destOrd="0" presId="urn:microsoft.com/office/officeart/2005/8/layout/hierarchy1"/>
    <dgm:cxn modelId="{B8668D1A-4198-4073-A02F-C9B06BB4B1A9}" type="presParOf" srcId="{59A15F63-E3D4-4B12-A824-65F7B2B8444A}" destId="{876EEE65-98E4-4BE5-BBCB-CC44C5730F06}" srcOrd="0" destOrd="0" presId="urn:microsoft.com/office/officeart/2005/8/layout/hierarchy1"/>
    <dgm:cxn modelId="{050B072D-FBFB-4C8F-AB45-BFE64C9B3004}" type="presParOf" srcId="{59A15F63-E3D4-4B12-A824-65F7B2B8444A}" destId="{36010FBF-5928-4645-A552-13B870D424E6}" srcOrd="1" destOrd="0" presId="urn:microsoft.com/office/officeart/2005/8/layout/hierarchy1"/>
    <dgm:cxn modelId="{9E6D10DE-3C33-4307-9114-DD8A7CD39B24}" type="presParOf" srcId="{36010FBF-5928-4645-A552-13B870D424E6}" destId="{6D82C39C-4CA3-499D-9F10-6EF9A16DB3CA}" srcOrd="0" destOrd="0" presId="urn:microsoft.com/office/officeart/2005/8/layout/hierarchy1"/>
    <dgm:cxn modelId="{560E3852-0CB4-444E-9BE9-D3B17990893C}" type="presParOf" srcId="{6D82C39C-4CA3-499D-9F10-6EF9A16DB3CA}" destId="{CD7C287B-E0CE-4467-869A-234BF6360A5B}" srcOrd="0" destOrd="0" presId="urn:microsoft.com/office/officeart/2005/8/layout/hierarchy1"/>
    <dgm:cxn modelId="{40540A72-5F00-4419-BA53-0B993B00FCBA}" type="presParOf" srcId="{6D82C39C-4CA3-499D-9F10-6EF9A16DB3CA}" destId="{2224C5D1-AC16-4EB1-BA53-916CEDF294EF}" srcOrd="1" destOrd="0" presId="urn:microsoft.com/office/officeart/2005/8/layout/hierarchy1"/>
    <dgm:cxn modelId="{C1F5B46F-D89E-440F-86CD-FC6AD1DE459F}" type="presParOf" srcId="{36010FBF-5928-4645-A552-13B870D424E6}" destId="{044EDBCD-1CDA-4D92-838C-F523E9C1DA26}" srcOrd="1" destOrd="0" presId="urn:microsoft.com/office/officeart/2005/8/layout/hierarchy1"/>
    <dgm:cxn modelId="{48E5A7F4-57F6-4939-A5D4-2DB27D23D017}" type="presParOf" srcId="{044EDBCD-1CDA-4D92-838C-F523E9C1DA26}" destId="{7F8F9230-C83E-44D6-A86C-B95062AAD6B4}" srcOrd="0" destOrd="0" presId="urn:microsoft.com/office/officeart/2005/8/layout/hierarchy1"/>
    <dgm:cxn modelId="{3B4A088A-243E-4439-9BAF-790ECAD32AF4}" type="presParOf" srcId="{044EDBCD-1CDA-4D92-838C-F523E9C1DA26}" destId="{6C9C21B0-E739-4894-AC8A-A967EFC2CB19}" srcOrd="1" destOrd="0" presId="urn:microsoft.com/office/officeart/2005/8/layout/hierarchy1"/>
    <dgm:cxn modelId="{FAC82B48-EA74-4FAA-B956-6B77F2054882}" type="presParOf" srcId="{6C9C21B0-E739-4894-AC8A-A967EFC2CB19}" destId="{9EE52736-C752-4014-839F-C212E6E0D8FA}" srcOrd="0" destOrd="0" presId="urn:microsoft.com/office/officeart/2005/8/layout/hierarchy1"/>
    <dgm:cxn modelId="{44AFD3DF-1BF7-49EA-8521-8C3D3C8F254D}" type="presParOf" srcId="{9EE52736-C752-4014-839F-C212E6E0D8FA}" destId="{1F0CF132-5237-4CC6-86E1-EA7205DE4A9E}" srcOrd="0" destOrd="0" presId="urn:microsoft.com/office/officeart/2005/8/layout/hierarchy1"/>
    <dgm:cxn modelId="{E873E194-5FDF-441F-8992-AF1F2570FCF8}" type="presParOf" srcId="{9EE52736-C752-4014-839F-C212E6E0D8FA}" destId="{2A85AA6E-43ED-4BE0-8055-BF1B69E387C0}" srcOrd="1" destOrd="0" presId="urn:microsoft.com/office/officeart/2005/8/layout/hierarchy1"/>
    <dgm:cxn modelId="{82AA19C8-9050-4C3D-9632-B9BD80CD6658}" type="presParOf" srcId="{6C9C21B0-E739-4894-AC8A-A967EFC2CB19}" destId="{978219C1-58D9-4F31-8BAA-ECC6F85D9BC7}" srcOrd="1" destOrd="0" presId="urn:microsoft.com/office/officeart/2005/8/layout/hierarchy1"/>
    <dgm:cxn modelId="{60721C8A-50C7-4B00-AE59-C3095F9A7DB9}" type="presParOf" srcId="{59A15F63-E3D4-4B12-A824-65F7B2B8444A}" destId="{B8891629-3E1C-4A2F-860D-1FA4DFBFD1E3}" srcOrd="2" destOrd="0" presId="urn:microsoft.com/office/officeart/2005/8/layout/hierarchy1"/>
    <dgm:cxn modelId="{D83663C7-6A0A-4A04-B682-125D00A06A6E}" type="presParOf" srcId="{59A15F63-E3D4-4B12-A824-65F7B2B8444A}" destId="{BAC3F2BE-4919-4753-B68C-C85477C027B9}" srcOrd="3" destOrd="0" presId="urn:microsoft.com/office/officeart/2005/8/layout/hierarchy1"/>
    <dgm:cxn modelId="{E142CF01-1F24-48C1-BEEB-3A6D8B48DA1D}" type="presParOf" srcId="{BAC3F2BE-4919-4753-B68C-C85477C027B9}" destId="{B5A7B474-E5FE-48E3-A21F-6AB9AD2D07C5}" srcOrd="0" destOrd="0" presId="urn:microsoft.com/office/officeart/2005/8/layout/hierarchy1"/>
    <dgm:cxn modelId="{98273722-0E42-45C3-8C5E-BB448A9A8151}" type="presParOf" srcId="{B5A7B474-E5FE-48E3-A21F-6AB9AD2D07C5}" destId="{FC58C865-C82B-420D-AE7C-DF4F89587CC7}" srcOrd="0" destOrd="0" presId="urn:microsoft.com/office/officeart/2005/8/layout/hierarchy1"/>
    <dgm:cxn modelId="{3AA20001-CD5F-447E-828B-C05358E4FD9C}" type="presParOf" srcId="{B5A7B474-E5FE-48E3-A21F-6AB9AD2D07C5}" destId="{8B2B002C-E38B-42BF-9AA0-E8A37C8AF013}" srcOrd="1" destOrd="0" presId="urn:microsoft.com/office/officeart/2005/8/layout/hierarchy1"/>
    <dgm:cxn modelId="{D51E16BD-993D-4D7C-B8A7-CEB59A0059A2}" type="presParOf" srcId="{BAC3F2BE-4919-4753-B68C-C85477C027B9}" destId="{DC552901-574D-4EAE-B279-7CC8B0406208}" srcOrd="1" destOrd="0" presId="urn:microsoft.com/office/officeart/2005/8/layout/hierarchy1"/>
    <dgm:cxn modelId="{E3656E77-FB4C-4470-9105-7B6D9076A5A4}" type="presParOf" srcId="{DC552901-574D-4EAE-B279-7CC8B0406208}" destId="{1E85F069-F900-4F5C-9E2B-78B78B975FDA}" srcOrd="0" destOrd="0" presId="urn:microsoft.com/office/officeart/2005/8/layout/hierarchy1"/>
    <dgm:cxn modelId="{0DF3AC74-70F5-4736-9DBD-EDFD1529CBC6}" type="presParOf" srcId="{DC552901-574D-4EAE-B279-7CC8B0406208}" destId="{25DD71A4-05C9-4FC0-AD3A-8A23BB7F8FB5}" srcOrd="1" destOrd="0" presId="urn:microsoft.com/office/officeart/2005/8/layout/hierarchy1"/>
    <dgm:cxn modelId="{B2DED626-757A-4B78-9DC5-FD1BF49D3E6C}" type="presParOf" srcId="{25DD71A4-05C9-4FC0-AD3A-8A23BB7F8FB5}" destId="{93080706-122C-4291-9B1F-583CFF705712}" srcOrd="0" destOrd="0" presId="urn:microsoft.com/office/officeart/2005/8/layout/hierarchy1"/>
    <dgm:cxn modelId="{581DAACF-590F-43B4-8174-9436753D18C5}" type="presParOf" srcId="{93080706-122C-4291-9B1F-583CFF705712}" destId="{D41CDC45-9F8B-496A-A380-6F6CD68B5BD0}" srcOrd="0" destOrd="0" presId="urn:microsoft.com/office/officeart/2005/8/layout/hierarchy1"/>
    <dgm:cxn modelId="{B783900D-4FD3-4123-86DE-AC49A9783A40}" type="presParOf" srcId="{93080706-122C-4291-9B1F-583CFF705712}" destId="{72911621-2573-4910-B2F9-C1DD642700D6}" srcOrd="1" destOrd="0" presId="urn:microsoft.com/office/officeart/2005/8/layout/hierarchy1"/>
    <dgm:cxn modelId="{55EBA6EF-2186-4B57-A2CA-72E97294D1B9}" type="presParOf" srcId="{25DD71A4-05C9-4FC0-AD3A-8A23BB7F8FB5}" destId="{E552F919-4082-4DD8-BF75-D87E9E777536}" srcOrd="1" destOrd="0" presId="urn:microsoft.com/office/officeart/2005/8/layout/hierarchy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9779EE-CBB7-47C8-AC01-3C43D5A3E04F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9B3E48A-89EB-4156-A847-DB5DA0890833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АОП по направлению подготовки (специальности)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разрабатывается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выпускающей кафедрой на основе ОПОП с учетом рекомендаций медико-социальной экспертизы или </a:t>
          </a:r>
          <a:r>
            <a:rPr lang="ru-RU" sz="1400" dirty="0" err="1" smtClean="0">
              <a:latin typeface="Times New Roman" pitchFamily="18" charset="0"/>
              <a:cs typeface="Times New Roman" pitchFamily="18" charset="0"/>
            </a:rPr>
            <a:t>психолого-медико-педагогической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комиссии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5DE4D36-E73F-4D30-84DE-47F95AEE1576}" type="parTrans" cxnId="{E91631B7-B3AF-4D78-A8A5-40DE031DE985}">
      <dgm:prSet/>
      <dgm:spPr/>
      <dgm:t>
        <a:bodyPr/>
        <a:lstStyle/>
        <a:p>
          <a:endParaRPr lang="ru-RU"/>
        </a:p>
      </dgm:t>
    </dgm:pt>
    <dgm:pt modelId="{DD5DEE85-A144-4557-B169-6C863911A454}" type="sibTrans" cxnId="{E91631B7-B3AF-4D78-A8A5-40DE031DE985}">
      <dgm:prSet/>
      <dgm:spPr/>
      <dgm:t>
        <a:bodyPr/>
        <a:lstStyle/>
        <a:p>
          <a:endParaRPr lang="ru-RU"/>
        </a:p>
      </dgm:t>
    </dgm:pt>
    <dgm:pt modelId="{07592258-49A7-4FDB-B1B3-CC3073AEE71B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Экспертиза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разработанной АОП: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учебно-методическая комиссия института, 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управление образовательных программ/отдел аспирантуры и докторантуры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44BAE89-4DDD-416D-83A2-27480CC5A1F5}" type="parTrans" cxnId="{A3CE64DA-8598-4D3F-90E8-E7DA9467C360}">
      <dgm:prSet/>
      <dgm:spPr/>
      <dgm:t>
        <a:bodyPr/>
        <a:lstStyle/>
        <a:p>
          <a:endParaRPr lang="ru-RU"/>
        </a:p>
      </dgm:t>
    </dgm:pt>
    <dgm:pt modelId="{55D3268E-2D27-4D73-832A-85E6633AD122}" type="sibTrans" cxnId="{A3CE64DA-8598-4D3F-90E8-E7DA9467C360}">
      <dgm:prSet/>
      <dgm:spPr/>
      <dgm:t>
        <a:bodyPr/>
        <a:lstStyle/>
        <a:p>
          <a:endParaRPr lang="ru-RU"/>
        </a:p>
      </dgm:t>
    </dgm:pt>
    <dgm:pt modelId="{E26B9A53-4E18-46FB-80FF-0190C42F6159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Ученый совет института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рекомендует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АОП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к реализации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CA9586ED-505B-4F2C-B442-FADFB4F6EEC4}" type="parTrans" cxnId="{35BBF11B-80AC-4B7F-A47B-4D2309913E67}">
      <dgm:prSet/>
      <dgm:spPr/>
      <dgm:t>
        <a:bodyPr/>
        <a:lstStyle/>
        <a:p>
          <a:endParaRPr lang="ru-RU"/>
        </a:p>
      </dgm:t>
    </dgm:pt>
    <dgm:pt modelId="{A0BFDDBC-B2D8-447D-97AE-B2DB7E061F20}" type="sibTrans" cxnId="{35BBF11B-80AC-4B7F-A47B-4D2309913E67}">
      <dgm:prSet/>
      <dgm:spPr/>
      <dgm:t>
        <a:bodyPr/>
        <a:lstStyle/>
        <a:p>
          <a:endParaRPr lang="ru-RU"/>
        </a:p>
      </dgm:t>
    </dgm:pt>
    <dgm:pt modelId="{F30D64F4-C960-44B1-B92D-7458E690535E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Утверждает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АОП проректор по учебной работе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E2A50D8-9AD7-49AE-9B71-FF3AE5B29236}" type="parTrans" cxnId="{D3B8071B-92D8-4A4E-B830-E48B4D4A89A6}">
      <dgm:prSet/>
      <dgm:spPr/>
    </dgm:pt>
    <dgm:pt modelId="{2A98D3F0-F4DC-49AE-BE34-2197F23FE1AF}" type="sibTrans" cxnId="{D3B8071B-92D8-4A4E-B830-E48B4D4A89A6}">
      <dgm:prSet/>
      <dgm:spPr/>
    </dgm:pt>
    <dgm:pt modelId="{54ECF704-0782-4595-A611-945BE8F64EDF}" type="pres">
      <dgm:prSet presAssocID="{579779EE-CBB7-47C8-AC01-3C43D5A3E04F}" presName="outerComposite" presStyleCnt="0">
        <dgm:presLayoutVars>
          <dgm:chMax val="5"/>
          <dgm:dir/>
          <dgm:resizeHandles val="exact"/>
        </dgm:presLayoutVars>
      </dgm:prSet>
      <dgm:spPr/>
    </dgm:pt>
    <dgm:pt modelId="{137A2149-E705-455F-985D-36CB4991A897}" type="pres">
      <dgm:prSet presAssocID="{579779EE-CBB7-47C8-AC01-3C43D5A3E04F}" presName="dummyMaxCanvas" presStyleCnt="0">
        <dgm:presLayoutVars/>
      </dgm:prSet>
      <dgm:spPr/>
    </dgm:pt>
    <dgm:pt modelId="{8B6DB9D8-B525-442A-AD29-0D80EA1B9B4E}" type="pres">
      <dgm:prSet presAssocID="{579779EE-CBB7-47C8-AC01-3C43D5A3E04F}" presName="FourNodes_1" presStyleLbl="node1" presStyleIdx="0" presStyleCnt="4">
        <dgm:presLayoutVars>
          <dgm:bulletEnabled val="1"/>
        </dgm:presLayoutVars>
      </dgm:prSet>
      <dgm:spPr/>
    </dgm:pt>
    <dgm:pt modelId="{8BC6669A-8F8F-48A8-A219-74B1CD6119AB}" type="pres">
      <dgm:prSet presAssocID="{579779EE-CBB7-47C8-AC01-3C43D5A3E04F}" presName="FourNodes_2" presStyleLbl="node1" presStyleIdx="1" presStyleCnt="4">
        <dgm:presLayoutVars>
          <dgm:bulletEnabled val="1"/>
        </dgm:presLayoutVars>
      </dgm:prSet>
      <dgm:spPr/>
    </dgm:pt>
    <dgm:pt modelId="{7A474211-78E8-4971-98E4-3C4B879B6646}" type="pres">
      <dgm:prSet presAssocID="{579779EE-CBB7-47C8-AC01-3C43D5A3E04F}" presName="FourNodes_3" presStyleLbl="node1" presStyleIdx="2" presStyleCnt="4">
        <dgm:presLayoutVars>
          <dgm:bulletEnabled val="1"/>
        </dgm:presLayoutVars>
      </dgm:prSet>
      <dgm:spPr/>
    </dgm:pt>
    <dgm:pt modelId="{A0E04CB5-12FB-4433-AEED-3310C42ADDA0}" type="pres">
      <dgm:prSet presAssocID="{579779EE-CBB7-47C8-AC01-3C43D5A3E04F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424BD7-F95B-4E79-91FD-1547FCD10061}" type="pres">
      <dgm:prSet presAssocID="{579779EE-CBB7-47C8-AC01-3C43D5A3E04F}" presName="FourConn_1-2" presStyleLbl="fgAccFollowNode1" presStyleIdx="0" presStyleCnt="3">
        <dgm:presLayoutVars>
          <dgm:bulletEnabled val="1"/>
        </dgm:presLayoutVars>
      </dgm:prSet>
      <dgm:spPr/>
    </dgm:pt>
    <dgm:pt modelId="{154EE318-52A4-48A8-BD17-E29D1443FA71}" type="pres">
      <dgm:prSet presAssocID="{579779EE-CBB7-47C8-AC01-3C43D5A3E04F}" presName="FourConn_2-3" presStyleLbl="fgAccFollowNode1" presStyleIdx="1" presStyleCnt="3">
        <dgm:presLayoutVars>
          <dgm:bulletEnabled val="1"/>
        </dgm:presLayoutVars>
      </dgm:prSet>
      <dgm:spPr/>
    </dgm:pt>
    <dgm:pt modelId="{C26C7ABA-E64F-41A0-A662-B8CDB5026EA9}" type="pres">
      <dgm:prSet presAssocID="{579779EE-CBB7-47C8-AC01-3C43D5A3E04F}" presName="FourConn_3-4" presStyleLbl="fgAccFollowNode1" presStyleIdx="2" presStyleCnt="3">
        <dgm:presLayoutVars>
          <dgm:bulletEnabled val="1"/>
        </dgm:presLayoutVars>
      </dgm:prSet>
      <dgm:spPr/>
    </dgm:pt>
    <dgm:pt modelId="{5BE76AFA-E2D0-4D6C-ACF2-31B2CD3E416C}" type="pres">
      <dgm:prSet presAssocID="{579779EE-CBB7-47C8-AC01-3C43D5A3E04F}" presName="FourNodes_1_text" presStyleLbl="node1" presStyleIdx="3" presStyleCnt="4">
        <dgm:presLayoutVars>
          <dgm:bulletEnabled val="1"/>
        </dgm:presLayoutVars>
      </dgm:prSet>
      <dgm:spPr/>
    </dgm:pt>
    <dgm:pt modelId="{FB2B4758-0855-4984-9666-F3DBACE4CABD}" type="pres">
      <dgm:prSet presAssocID="{579779EE-CBB7-47C8-AC01-3C43D5A3E04F}" presName="FourNodes_2_text" presStyleLbl="node1" presStyleIdx="3" presStyleCnt="4">
        <dgm:presLayoutVars>
          <dgm:bulletEnabled val="1"/>
        </dgm:presLayoutVars>
      </dgm:prSet>
      <dgm:spPr/>
    </dgm:pt>
    <dgm:pt modelId="{4C0E288D-2603-41E6-95DC-8E29271E589A}" type="pres">
      <dgm:prSet presAssocID="{579779EE-CBB7-47C8-AC01-3C43D5A3E04F}" presName="FourNodes_3_text" presStyleLbl="node1" presStyleIdx="3" presStyleCnt="4">
        <dgm:presLayoutVars>
          <dgm:bulletEnabled val="1"/>
        </dgm:presLayoutVars>
      </dgm:prSet>
      <dgm:spPr/>
    </dgm:pt>
    <dgm:pt modelId="{CB4CFEEE-D136-47CE-A82F-E6E2AB15E04D}" type="pres">
      <dgm:prSet presAssocID="{579779EE-CBB7-47C8-AC01-3C43D5A3E04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1631B7-B3AF-4D78-A8A5-40DE031DE985}" srcId="{579779EE-CBB7-47C8-AC01-3C43D5A3E04F}" destId="{59B3E48A-89EB-4156-A847-DB5DA0890833}" srcOrd="0" destOrd="0" parTransId="{D5DE4D36-E73F-4D30-84DE-47F95AEE1576}" sibTransId="{DD5DEE85-A144-4557-B169-6C863911A454}"/>
    <dgm:cxn modelId="{E49E5484-4DA8-476F-A9A4-0980CE93DD98}" type="presOf" srcId="{F30D64F4-C960-44B1-B92D-7458E690535E}" destId="{CB4CFEEE-D136-47CE-A82F-E6E2AB15E04D}" srcOrd="1" destOrd="0" presId="urn:microsoft.com/office/officeart/2005/8/layout/vProcess5"/>
    <dgm:cxn modelId="{35BBF11B-80AC-4B7F-A47B-4D2309913E67}" srcId="{579779EE-CBB7-47C8-AC01-3C43D5A3E04F}" destId="{E26B9A53-4E18-46FB-80FF-0190C42F6159}" srcOrd="2" destOrd="0" parTransId="{CA9586ED-505B-4F2C-B442-FADFB4F6EEC4}" sibTransId="{A0BFDDBC-B2D8-447D-97AE-B2DB7E061F20}"/>
    <dgm:cxn modelId="{0F1C60C0-4DDF-4A44-990A-844DC2419D83}" type="presOf" srcId="{07592258-49A7-4FDB-B1B3-CC3073AEE71B}" destId="{8BC6669A-8F8F-48A8-A219-74B1CD6119AB}" srcOrd="0" destOrd="0" presId="urn:microsoft.com/office/officeart/2005/8/layout/vProcess5"/>
    <dgm:cxn modelId="{9322B881-6BF9-47BB-B8E2-5742FD34D9F3}" type="presOf" srcId="{E26B9A53-4E18-46FB-80FF-0190C42F6159}" destId="{4C0E288D-2603-41E6-95DC-8E29271E589A}" srcOrd="1" destOrd="0" presId="urn:microsoft.com/office/officeart/2005/8/layout/vProcess5"/>
    <dgm:cxn modelId="{74DFAEC4-D7D5-4505-9033-7F2B565547F4}" type="presOf" srcId="{59B3E48A-89EB-4156-A847-DB5DA0890833}" destId="{5BE76AFA-E2D0-4D6C-ACF2-31B2CD3E416C}" srcOrd="1" destOrd="0" presId="urn:microsoft.com/office/officeart/2005/8/layout/vProcess5"/>
    <dgm:cxn modelId="{D3B8071B-92D8-4A4E-B830-E48B4D4A89A6}" srcId="{579779EE-CBB7-47C8-AC01-3C43D5A3E04F}" destId="{F30D64F4-C960-44B1-B92D-7458E690535E}" srcOrd="3" destOrd="0" parTransId="{2E2A50D8-9AD7-49AE-9B71-FF3AE5B29236}" sibTransId="{2A98D3F0-F4DC-49AE-BE34-2197F23FE1AF}"/>
    <dgm:cxn modelId="{793D6126-BBA4-408F-8B07-1F1F9A202736}" type="presOf" srcId="{579779EE-CBB7-47C8-AC01-3C43D5A3E04F}" destId="{54ECF704-0782-4595-A611-945BE8F64EDF}" srcOrd="0" destOrd="0" presId="urn:microsoft.com/office/officeart/2005/8/layout/vProcess5"/>
    <dgm:cxn modelId="{21453E87-C803-4F5B-A973-37427470E39D}" type="presOf" srcId="{55D3268E-2D27-4D73-832A-85E6633AD122}" destId="{154EE318-52A4-48A8-BD17-E29D1443FA71}" srcOrd="0" destOrd="0" presId="urn:microsoft.com/office/officeart/2005/8/layout/vProcess5"/>
    <dgm:cxn modelId="{B2F0DB37-68FC-4CF4-9552-453AC91EF81C}" type="presOf" srcId="{DD5DEE85-A144-4557-B169-6C863911A454}" destId="{34424BD7-F95B-4E79-91FD-1547FCD10061}" srcOrd="0" destOrd="0" presId="urn:microsoft.com/office/officeart/2005/8/layout/vProcess5"/>
    <dgm:cxn modelId="{A3CE64DA-8598-4D3F-90E8-E7DA9467C360}" srcId="{579779EE-CBB7-47C8-AC01-3C43D5A3E04F}" destId="{07592258-49A7-4FDB-B1B3-CC3073AEE71B}" srcOrd="1" destOrd="0" parTransId="{244BAE89-4DDD-416D-83A2-27480CC5A1F5}" sibTransId="{55D3268E-2D27-4D73-832A-85E6633AD122}"/>
    <dgm:cxn modelId="{76733D3A-3DAC-4626-8548-66DE27556B44}" type="presOf" srcId="{E26B9A53-4E18-46FB-80FF-0190C42F6159}" destId="{7A474211-78E8-4971-98E4-3C4B879B6646}" srcOrd="0" destOrd="0" presId="urn:microsoft.com/office/officeart/2005/8/layout/vProcess5"/>
    <dgm:cxn modelId="{0B0C486F-1514-4F85-84B2-B306ADF86BF9}" type="presOf" srcId="{07592258-49A7-4FDB-B1B3-CC3073AEE71B}" destId="{FB2B4758-0855-4984-9666-F3DBACE4CABD}" srcOrd="1" destOrd="0" presId="urn:microsoft.com/office/officeart/2005/8/layout/vProcess5"/>
    <dgm:cxn modelId="{2F9A1F0D-7869-4368-B23B-423020A1BD26}" type="presOf" srcId="{F30D64F4-C960-44B1-B92D-7458E690535E}" destId="{A0E04CB5-12FB-4433-AEED-3310C42ADDA0}" srcOrd="0" destOrd="0" presId="urn:microsoft.com/office/officeart/2005/8/layout/vProcess5"/>
    <dgm:cxn modelId="{C05BEB46-B4C6-4924-8807-AB6AAEE5F4A6}" type="presOf" srcId="{59B3E48A-89EB-4156-A847-DB5DA0890833}" destId="{8B6DB9D8-B525-442A-AD29-0D80EA1B9B4E}" srcOrd="0" destOrd="0" presId="urn:microsoft.com/office/officeart/2005/8/layout/vProcess5"/>
    <dgm:cxn modelId="{F037BDA5-105E-4FE7-A6E9-9817D2C1C833}" type="presOf" srcId="{A0BFDDBC-B2D8-447D-97AE-B2DB7E061F20}" destId="{C26C7ABA-E64F-41A0-A662-B8CDB5026EA9}" srcOrd="0" destOrd="0" presId="urn:microsoft.com/office/officeart/2005/8/layout/vProcess5"/>
    <dgm:cxn modelId="{7D9BF177-4284-4B29-AD67-95E13CE2D5B6}" type="presParOf" srcId="{54ECF704-0782-4595-A611-945BE8F64EDF}" destId="{137A2149-E705-455F-985D-36CB4991A897}" srcOrd="0" destOrd="0" presId="urn:microsoft.com/office/officeart/2005/8/layout/vProcess5"/>
    <dgm:cxn modelId="{34B12356-3522-4510-90C5-8927F36DEAAB}" type="presParOf" srcId="{54ECF704-0782-4595-A611-945BE8F64EDF}" destId="{8B6DB9D8-B525-442A-AD29-0D80EA1B9B4E}" srcOrd="1" destOrd="0" presId="urn:microsoft.com/office/officeart/2005/8/layout/vProcess5"/>
    <dgm:cxn modelId="{4D0C254B-4A4E-46C7-B04F-DB1BDB408FC8}" type="presParOf" srcId="{54ECF704-0782-4595-A611-945BE8F64EDF}" destId="{8BC6669A-8F8F-48A8-A219-74B1CD6119AB}" srcOrd="2" destOrd="0" presId="urn:microsoft.com/office/officeart/2005/8/layout/vProcess5"/>
    <dgm:cxn modelId="{94B42325-0409-4358-B932-168880A4C152}" type="presParOf" srcId="{54ECF704-0782-4595-A611-945BE8F64EDF}" destId="{7A474211-78E8-4971-98E4-3C4B879B6646}" srcOrd="3" destOrd="0" presId="urn:microsoft.com/office/officeart/2005/8/layout/vProcess5"/>
    <dgm:cxn modelId="{A4993205-C80D-47F6-AFBB-B37F8338F839}" type="presParOf" srcId="{54ECF704-0782-4595-A611-945BE8F64EDF}" destId="{A0E04CB5-12FB-4433-AEED-3310C42ADDA0}" srcOrd="4" destOrd="0" presId="urn:microsoft.com/office/officeart/2005/8/layout/vProcess5"/>
    <dgm:cxn modelId="{171EFFB4-D08D-4F9C-BED7-96A23A0617B4}" type="presParOf" srcId="{54ECF704-0782-4595-A611-945BE8F64EDF}" destId="{34424BD7-F95B-4E79-91FD-1547FCD10061}" srcOrd="5" destOrd="0" presId="urn:microsoft.com/office/officeart/2005/8/layout/vProcess5"/>
    <dgm:cxn modelId="{B365A170-EE11-426A-B0E8-194B89FEFCC6}" type="presParOf" srcId="{54ECF704-0782-4595-A611-945BE8F64EDF}" destId="{154EE318-52A4-48A8-BD17-E29D1443FA71}" srcOrd="6" destOrd="0" presId="urn:microsoft.com/office/officeart/2005/8/layout/vProcess5"/>
    <dgm:cxn modelId="{8FCB8E69-0D3B-478F-BB80-D99B6DB8A728}" type="presParOf" srcId="{54ECF704-0782-4595-A611-945BE8F64EDF}" destId="{C26C7ABA-E64F-41A0-A662-B8CDB5026EA9}" srcOrd="7" destOrd="0" presId="urn:microsoft.com/office/officeart/2005/8/layout/vProcess5"/>
    <dgm:cxn modelId="{7F9F01AB-EA66-40DA-A956-C63624E1DF7D}" type="presParOf" srcId="{54ECF704-0782-4595-A611-945BE8F64EDF}" destId="{5BE76AFA-E2D0-4D6C-ACF2-31B2CD3E416C}" srcOrd="8" destOrd="0" presId="urn:microsoft.com/office/officeart/2005/8/layout/vProcess5"/>
    <dgm:cxn modelId="{6F035556-1530-44AF-8005-0AA221AFE684}" type="presParOf" srcId="{54ECF704-0782-4595-A611-945BE8F64EDF}" destId="{FB2B4758-0855-4984-9666-F3DBACE4CABD}" srcOrd="9" destOrd="0" presId="urn:microsoft.com/office/officeart/2005/8/layout/vProcess5"/>
    <dgm:cxn modelId="{15555BAB-2691-4620-A828-CC2EE5713898}" type="presParOf" srcId="{54ECF704-0782-4595-A611-945BE8F64EDF}" destId="{4C0E288D-2603-41E6-95DC-8E29271E589A}" srcOrd="10" destOrd="0" presId="urn:microsoft.com/office/officeart/2005/8/layout/vProcess5"/>
    <dgm:cxn modelId="{9FE5DF52-7148-4536-91F9-4EA2A59A8DC7}" type="presParOf" srcId="{54ECF704-0782-4595-A611-945BE8F64EDF}" destId="{CB4CFEEE-D136-47CE-A82F-E6E2AB15E04D}" srcOrd="11" destOrd="0" presId="urn:microsoft.com/office/officeart/2005/8/layout/vProcess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572775-335B-4732-B29B-12C0E0EB96C1}" type="doc">
      <dgm:prSet loTypeId="urn:microsoft.com/office/officeart/2005/8/layout/vProcess5" loCatId="process" qsTypeId="urn:microsoft.com/office/officeart/2005/8/quickstyle/3d3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66DF7AD4-B1E4-40AC-8D9A-1EDC6F8BD466}">
      <dgm:prSet phldrT="[Текст]" custT="1"/>
      <dgm:spPr/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Решение о внесении изменений в учебный план принимается на заседании Ученого совета института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38AAD646-5D71-4BB7-82F6-77074D4746E0}" type="parTrans" cxnId="{0394FEC9-C26B-4319-9150-87B131213E21}">
      <dgm:prSet/>
      <dgm:spPr/>
      <dgm:t>
        <a:bodyPr/>
        <a:lstStyle/>
        <a:p>
          <a:endParaRPr lang="ru-RU" sz="1400"/>
        </a:p>
      </dgm:t>
    </dgm:pt>
    <dgm:pt modelId="{6BE019B8-4515-4B64-813A-EA430DB8BF7F}" type="sibTrans" cxnId="{0394FEC9-C26B-4319-9150-87B131213E21}">
      <dgm:prSet custT="1"/>
      <dgm:spPr/>
      <dgm:t>
        <a:bodyPr/>
        <a:lstStyle/>
        <a:p>
          <a:endParaRPr lang="ru-RU" sz="1400"/>
        </a:p>
      </dgm:t>
    </dgm:pt>
    <dgm:pt modelId="{422285B9-54E7-4678-880B-81766538E887}">
      <dgm:prSet phldrT="[Текст]" custT="1"/>
      <dgm:spPr/>
      <dgm:t>
        <a:bodyPr/>
        <a:lstStyle/>
        <a:p>
          <a:pPr>
            <a:lnSpc>
              <a:spcPct val="114000"/>
            </a:lnSpc>
          </a:pPr>
          <a:r>
            <a: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Руководитель образовательной программы предоставляет в управление образовательных программ выписку из решения Ученого совета института с обоснованием вносимых изменений</a:t>
          </a:r>
          <a:endParaRPr lang="ru-RU" sz="1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77CFFA-C2C6-4793-8682-D2ECD1733D59}" type="parTrans" cxnId="{46856E81-A98D-45D5-9863-18C179F47E64}">
      <dgm:prSet/>
      <dgm:spPr/>
      <dgm:t>
        <a:bodyPr/>
        <a:lstStyle/>
        <a:p>
          <a:endParaRPr lang="ru-RU" sz="1400"/>
        </a:p>
      </dgm:t>
    </dgm:pt>
    <dgm:pt modelId="{A099E99C-B942-4135-8317-61B9EDE5868B}" type="sibTrans" cxnId="{46856E81-A98D-45D5-9863-18C179F47E64}">
      <dgm:prSet custT="1"/>
      <dgm:spPr/>
      <dgm:t>
        <a:bodyPr/>
        <a:lstStyle/>
        <a:p>
          <a:endParaRPr lang="ru-RU" sz="1400"/>
        </a:p>
      </dgm:t>
    </dgm:pt>
    <dgm:pt modelId="{7704A85B-9C83-423A-B557-DE228BBCC3D0}">
      <dgm:prSet phldrT="[Текст]" custT="1"/>
      <dgm:spPr/>
      <dgm:t>
        <a:bodyPr/>
        <a:lstStyle/>
        <a:p>
          <a:pPr>
            <a:lnSpc>
              <a:spcPct val="114000"/>
            </a:lnSpc>
            <a:spcAft>
              <a:spcPts val="0"/>
            </a:spcAft>
          </a:pPr>
          <a:r>
            <a: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Управление образовательных программ проводит экспертизу и рекомендует учебный план для согласования с проректором по учебной работе </a:t>
          </a:r>
          <a:endParaRPr lang="ru-RU" sz="1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A95219-4F89-435B-BB9C-5002DE9869B3}" type="parTrans" cxnId="{2285D907-4238-4B59-91FE-B80DA76FED61}">
      <dgm:prSet/>
      <dgm:spPr/>
      <dgm:t>
        <a:bodyPr/>
        <a:lstStyle/>
        <a:p>
          <a:endParaRPr lang="ru-RU" sz="1400"/>
        </a:p>
      </dgm:t>
    </dgm:pt>
    <dgm:pt modelId="{3268FA23-BFB6-458B-8C0E-37883C9C43FF}" type="sibTrans" cxnId="{2285D907-4238-4B59-91FE-B80DA76FED61}">
      <dgm:prSet/>
      <dgm:spPr/>
      <dgm:t>
        <a:bodyPr/>
        <a:lstStyle/>
        <a:p>
          <a:endParaRPr lang="ru-RU" sz="1400"/>
        </a:p>
      </dgm:t>
    </dgm:pt>
    <dgm:pt modelId="{3397B06B-199C-428F-886B-E6D52B3F82EB}" type="pres">
      <dgm:prSet presAssocID="{DB572775-335B-4732-B29B-12C0E0EB96C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904C50-EF0D-418F-8690-A2E1F6618B2E}" type="pres">
      <dgm:prSet presAssocID="{DB572775-335B-4732-B29B-12C0E0EB96C1}" presName="dummyMaxCanvas" presStyleCnt="0">
        <dgm:presLayoutVars/>
      </dgm:prSet>
      <dgm:spPr/>
    </dgm:pt>
    <dgm:pt modelId="{1BD1AEED-D40C-468B-BA9C-4C35C49C2659}" type="pres">
      <dgm:prSet presAssocID="{DB572775-335B-4732-B29B-12C0E0EB96C1}" presName="ThreeNodes_1" presStyleLbl="node1" presStyleIdx="0" presStyleCnt="3" custLinFactNeighborX="-636" custLinFactNeighborY="-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4389C-0253-475F-A083-2E437C7DCE58}" type="pres">
      <dgm:prSet presAssocID="{DB572775-335B-4732-B29B-12C0E0EB96C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55188E-B5F4-4182-8F6C-AF55F17ADE2A}" type="pres">
      <dgm:prSet presAssocID="{DB572775-335B-4732-B29B-12C0E0EB96C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A08245-F5E7-4FC8-9CB1-6CC9DDB148D8}" type="pres">
      <dgm:prSet presAssocID="{DB572775-335B-4732-B29B-12C0E0EB96C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A89D5-124B-4BD5-9531-38C73D86D1AB}" type="pres">
      <dgm:prSet presAssocID="{DB572775-335B-4732-B29B-12C0E0EB96C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9FE9B-0653-45E1-8162-582B072F2A4B}" type="pres">
      <dgm:prSet presAssocID="{DB572775-335B-4732-B29B-12C0E0EB96C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50CCDC-57F4-47AF-97EA-E68410B32239}" type="pres">
      <dgm:prSet presAssocID="{DB572775-335B-4732-B29B-12C0E0EB96C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8BA7B-F2E1-41D8-80AB-B9B9AD47BA66}" type="pres">
      <dgm:prSet presAssocID="{DB572775-335B-4732-B29B-12C0E0EB96C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E66938-81C7-4EDF-9CF7-16F9AF1B827F}" type="presOf" srcId="{66DF7AD4-B1E4-40AC-8D9A-1EDC6F8BD466}" destId="{41B9FE9B-0653-45E1-8162-582B072F2A4B}" srcOrd="1" destOrd="0" presId="urn:microsoft.com/office/officeart/2005/8/layout/vProcess5"/>
    <dgm:cxn modelId="{D6B26614-1794-4AEC-BF73-A6146BECFFF2}" type="presOf" srcId="{6BE019B8-4515-4B64-813A-EA430DB8BF7F}" destId="{C2A08245-F5E7-4FC8-9CB1-6CC9DDB148D8}" srcOrd="0" destOrd="0" presId="urn:microsoft.com/office/officeart/2005/8/layout/vProcess5"/>
    <dgm:cxn modelId="{46856E81-A98D-45D5-9863-18C179F47E64}" srcId="{DB572775-335B-4732-B29B-12C0E0EB96C1}" destId="{422285B9-54E7-4678-880B-81766538E887}" srcOrd="1" destOrd="0" parTransId="{7C77CFFA-C2C6-4793-8682-D2ECD1733D59}" sibTransId="{A099E99C-B942-4135-8317-61B9EDE5868B}"/>
    <dgm:cxn modelId="{7CAFCD4F-0BC2-4D23-8A46-14CA8B07E776}" type="presOf" srcId="{7704A85B-9C83-423A-B557-DE228BBCC3D0}" destId="{F538BA7B-F2E1-41D8-80AB-B9B9AD47BA66}" srcOrd="1" destOrd="0" presId="urn:microsoft.com/office/officeart/2005/8/layout/vProcess5"/>
    <dgm:cxn modelId="{D34EA05F-B195-4DDF-B9CA-B5D3CE64B892}" type="presOf" srcId="{7704A85B-9C83-423A-B557-DE228BBCC3D0}" destId="{7D55188E-B5F4-4182-8F6C-AF55F17ADE2A}" srcOrd="0" destOrd="0" presId="urn:microsoft.com/office/officeart/2005/8/layout/vProcess5"/>
    <dgm:cxn modelId="{4341803A-31AF-46D4-88CE-4421B7BD30F9}" type="presOf" srcId="{422285B9-54E7-4678-880B-81766538E887}" destId="{8750CCDC-57F4-47AF-97EA-E68410B32239}" srcOrd="1" destOrd="0" presId="urn:microsoft.com/office/officeart/2005/8/layout/vProcess5"/>
    <dgm:cxn modelId="{027258FA-9C9F-47CE-8492-3A155B206FD5}" type="presOf" srcId="{DB572775-335B-4732-B29B-12C0E0EB96C1}" destId="{3397B06B-199C-428F-886B-E6D52B3F82EB}" srcOrd="0" destOrd="0" presId="urn:microsoft.com/office/officeart/2005/8/layout/vProcess5"/>
    <dgm:cxn modelId="{0394FEC9-C26B-4319-9150-87B131213E21}" srcId="{DB572775-335B-4732-B29B-12C0E0EB96C1}" destId="{66DF7AD4-B1E4-40AC-8D9A-1EDC6F8BD466}" srcOrd="0" destOrd="0" parTransId="{38AAD646-5D71-4BB7-82F6-77074D4746E0}" sibTransId="{6BE019B8-4515-4B64-813A-EA430DB8BF7F}"/>
    <dgm:cxn modelId="{860A42F5-CF5F-469A-823F-4BDD22A5789C}" type="presOf" srcId="{A099E99C-B942-4135-8317-61B9EDE5868B}" destId="{BB2A89D5-124B-4BD5-9531-38C73D86D1AB}" srcOrd="0" destOrd="0" presId="urn:microsoft.com/office/officeart/2005/8/layout/vProcess5"/>
    <dgm:cxn modelId="{2285D907-4238-4B59-91FE-B80DA76FED61}" srcId="{DB572775-335B-4732-B29B-12C0E0EB96C1}" destId="{7704A85B-9C83-423A-B557-DE228BBCC3D0}" srcOrd="2" destOrd="0" parTransId="{A0A95219-4F89-435B-BB9C-5002DE9869B3}" sibTransId="{3268FA23-BFB6-458B-8C0E-37883C9C43FF}"/>
    <dgm:cxn modelId="{CE3AE2F5-4634-4372-9879-447AFEA862BB}" type="presOf" srcId="{422285B9-54E7-4678-880B-81766538E887}" destId="{2954389C-0253-475F-A083-2E437C7DCE58}" srcOrd="0" destOrd="0" presId="urn:microsoft.com/office/officeart/2005/8/layout/vProcess5"/>
    <dgm:cxn modelId="{1DD151D9-9970-42D4-B2AC-87F738FD0527}" type="presOf" srcId="{66DF7AD4-B1E4-40AC-8D9A-1EDC6F8BD466}" destId="{1BD1AEED-D40C-468B-BA9C-4C35C49C2659}" srcOrd="0" destOrd="0" presId="urn:microsoft.com/office/officeart/2005/8/layout/vProcess5"/>
    <dgm:cxn modelId="{253B86B9-CEE4-499B-8181-DE157566501E}" type="presParOf" srcId="{3397B06B-199C-428F-886B-E6D52B3F82EB}" destId="{C9904C50-EF0D-418F-8690-A2E1F6618B2E}" srcOrd="0" destOrd="0" presId="urn:microsoft.com/office/officeart/2005/8/layout/vProcess5"/>
    <dgm:cxn modelId="{DAB69C5B-526C-47FA-99D3-0BEB7F6EC683}" type="presParOf" srcId="{3397B06B-199C-428F-886B-E6D52B3F82EB}" destId="{1BD1AEED-D40C-468B-BA9C-4C35C49C2659}" srcOrd="1" destOrd="0" presId="urn:microsoft.com/office/officeart/2005/8/layout/vProcess5"/>
    <dgm:cxn modelId="{4FD00EBC-5311-4E54-8E45-1878E0D406B4}" type="presParOf" srcId="{3397B06B-199C-428F-886B-E6D52B3F82EB}" destId="{2954389C-0253-475F-A083-2E437C7DCE58}" srcOrd="2" destOrd="0" presId="urn:microsoft.com/office/officeart/2005/8/layout/vProcess5"/>
    <dgm:cxn modelId="{EF2A03E5-8E91-4F87-9F4D-F1906FAD2D3C}" type="presParOf" srcId="{3397B06B-199C-428F-886B-E6D52B3F82EB}" destId="{7D55188E-B5F4-4182-8F6C-AF55F17ADE2A}" srcOrd="3" destOrd="0" presId="urn:microsoft.com/office/officeart/2005/8/layout/vProcess5"/>
    <dgm:cxn modelId="{92194D95-8E14-48C8-9008-046211D19B8D}" type="presParOf" srcId="{3397B06B-199C-428F-886B-E6D52B3F82EB}" destId="{C2A08245-F5E7-4FC8-9CB1-6CC9DDB148D8}" srcOrd="4" destOrd="0" presId="urn:microsoft.com/office/officeart/2005/8/layout/vProcess5"/>
    <dgm:cxn modelId="{0F4728A8-BC8A-4A55-B578-A6EA5EC8E64A}" type="presParOf" srcId="{3397B06B-199C-428F-886B-E6D52B3F82EB}" destId="{BB2A89D5-124B-4BD5-9531-38C73D86D1AB}" srcOrd="5" destOrd="0" presId="urn:microsoft.com/office/officeart/2005/8/layout/vProcess5"/>
    <dgm:cxn modelId="{014325B8-C939-4C59-95B4-47FE1A73DFA6}" type="presParOf" srcId="{3397B06B-199C-428F-886B-E6D52B3F82EB}" destId="{41B9FE9B-0653-45E1-8162-582B072F2A4B}" srcOrd="6" destOrd="0" presId="urn:microsoft.com/office/officeart/2005/8/layout/vProcess5"/>
    <dgm:cxn modelId="{45EF6681-9168-473D-A5DC-0F75DC00758E}" type="presParOf" srcId="{3397B06B-199C-428F-886B-E6D52B3F82EB}" destId="{8750CCDC-57F4-47AF-97EA-E68410B32239}" srcOrd="7" destOrd="0" presId="urn:microsoft.com/office/officeart/2005/8/layout/vProcess5"/>
    <dgm:cxn modelId="{E24724DB-AD64-4F7B-AF04-E4FD633EE7FA}" type="presParOf" srcId="{3397B06B-199C-428F-886B-E6D52B3F82EB}" destId="{F538BA7B-F2E1-41D8-80AB-B9B9AD47BA66}" srcOrd="8" destOrd="0" presId="urn:microsoft.com/office/officeart/2005/8/layout/vProcess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B572775-335B-4732-B29B-12C0E0EB96C1}" type="doc">
      <dgm:prSet loTypeId="urn:microsoft.com/office/officeart/2005/8/layout/vProcess5" loCatId="process" qsTypeId="urn:microsoft.com/office/officeart/2005/8/quickstyle/3d3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66DF7AD4-B1E4-40AC-8D9A-1EDC6F8BD466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Утвержденные оригиналы учебных планов хранятся в отделе организации учебного процесса УОП, </a:t>
          </a:r>
        </a:p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заверенные копии учебных планов передаются в институт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38AAD646-5D71-4BB7-82F6-77074D4746E0}" type="parTrans" cxnId="{0394FEC9-C26B-4319-9150-87B131213E21}">
      <dgm:prSet/>
      <dgm:spPr/>
      <dgm:t>
        <a:bodyPr/>
        <a:lstStyle/>
        <a:p>
          <a:endParaRPr lang="ru-RU" sz="1400"/>
        </a:p>
      </dgm:t>
    </dgm:pt>
    <dgm:pt modelId="{6BE019B8-4515-4B64-813A-EA430DB8BF7F}" type="sibTrans" cxnId="{0394FEC9-C26B-4319-9150-87B131213E21}">
      <dgm:prSet custT="1"/>
      <dgm:spPr/>
      <dgm:t>
        <a:bodyPr/>
        <a:lstStyle/>
        <a:p>
          <a:endParaRPr lang="ru-RU" sz="1400"/>
        </a:p>
      </dgm:t>
    </dgm:pt>
    <dgm:pt modelId="{422285B9-54E7-4678-880B-81766538E887}">
      <dgm:prSet phldrT="[Текст]" custT="1"/>
      <dgm:spPr/>
      <dgm:t>
        <a:bodyPr/>
        <a:lstStyle/>
        <a:p>
          <a:pPr>
            <a:lnSpc>
              <a:spcPct val="114000"/>
            </a:lnSpc>
          </a:pPr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Утвержденные учебные планы загружаются в систему «1С: Университет ПРОФ» сотрудниками отдела проектирования и методического сопровождения образовательных программ УОП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C77CFFA-C2C6-4793-8682-D2ECD1733D59}" type="parTrans" cxnId="{46856E81-A98D-45D5-9863-18C179F47E64}">
      <dgm:prSet/>
      <dgm:spPr/>
      <dgm:t>
        <a:bodyPr/>
        <a:lstStyle/>
        <a:p>
          <a:endParaRPr lang="ru-RU" sz="1400"/>
        </a:p>
      </dgm:t>
    </dgm:pt>
    <dgm:pt modelId="{A099E99C-B942-4135-8317-61B9EDE5868B}" type="sibTrans" cxnId="{46856E81-A98D-45D5-9863-18C179F47E64}">
      <dgm:prSet custT="1"/>
      <dgm:spPr/>
      <dgm:t>
        <a:bodyPr/>
        <a:lstStyle/>
        <a:p>
          <a:endParaRPr lang="ru-RU" sz="1400"/>
        </a:p>
      </dgm:t>
    </dgm:pt>
    <dgm:pt modelId="{7704A85B-9C83-423A-B557-DE228BBCC3D0}">
      <dgm:prSet phldrT="[Текст]" custT="1"/>
      <dgm:spPr/>
      <dgm:t>
        <a:bodyPr/>
        <a:lstStyle/>
        <a:p>
          <a:pPr algn="just">
            <a:lnSpc>
              <a:spcPct val="114000"/>
            </a:lnSpc>
            <a:spcAft>
              <a:spcPts val="0"/>
            </a:spcAft>
          </a:pPr>
          <a:r>
            <a: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Ответственность за своевременное размещение учебного плана и календарного учебного графика в разделе «Образовательные программы» на сайте университета для обеспечения доступа пользователей несет руководитель образовательной программы</a:t>
          </a:r>
          <a:endParaRPr lang="ru-RU" sz="1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A95219-4F89-435B-BB9C-5002DE9869B3}" type="parTrans" cxnId="{2285D907-4238-4B59-91FE-B80DA76FED61}">
      <dgm:prSet/>
      <dgm:spPr/>
      <dgm:t>
        <a:bodyPr/>
        <a:lstStyle/>
        <a:p>
          <a:endParaRPr lang="ru-RU" sz="1400"/>
        </a:p>
      </dgm:t>
    </dgm:pt>
    <dgm:pt modelId="{3268FA23-BFB6-458B-8C0E-37883C9C43FF}" type="sibTrans" cxnId="{2285D907-4238-4B59-91FE-B80DA76FED61}">
      <dgm:prSet/>
      <dgm:spPr/>
      <dgm:t>
        <a:bodyPr/>
        <a:lstStyle/>
        <a:p>
          <a:endParaRPr lang="ru-RU" sz="1400"/>
        </a:p>
      </dgm:t>
    </dgm:pt>
    <dgm:pt modelId="{3397B06B-199C-428F-886B-E6D52B3F82EB}" type="pres">
      <dgm:prSet presAssocID="{DB572775-335B-4732-B29B-12C0E0EB96C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904C50-EF0D-418F-8690-A2E1F6618B2E}" type="pres">
      <dgm:prSet presAssocID="{DB572775-335B-4732-B29B-12C0E0EB96C1}" presName="dummyMaxCanvas" presStyleCnt="0">
        <dgm:presLayoutVars/>
      </dgm:prSet>
      <dgm:spPr/>
    </dgm:pt>
    <dgm:pt modelId="{1BD1AEED-D40C-468B-BA9C-4C35C49C2659}" type="pres">
      <dgm:prSet presAssocID="{DB572775-335B-4732-B29B-12C0E0EB96C1}" presName="ThreeNodes_1" presStyleLbl="node1" presStyleIdx="0" presStyleCnt="3" custLinFactNeighborX="-636" custLinFactNeighborY="-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54389C-0253-475F-A083-2E437C7DCE58}" type="pres">
      <dgm:prSet presAssocID="{DB572775-335B-4732-B29B-12C0E0EB96C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55188E-B5F4-4182-8F6C-AF55F17ADE2A}" type="pres">
      <dgm:prSet presAssocID="{DB572775-335B-4732-B29B-12C0E0EB96C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A08245-F5E7-4FC8-9CB1-6CC9DDB148D8}" type="pres">
      <dgm:prSet presAssocID="{DB572775-335B-4732-B29B-12C0E0EB96C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A89D5-124B-4BD5-9531-38C73D86D1AB}" type="pres">
      <dgm:prSet presAssocID="{DB572775-335B-4732-B29B-12C0E0EB96C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9FE9B-0653-45E1-8162-582B072F2A4B}" type="pres">
      <dgm:prSet presAssocID="{DB572775-335B-4732-B29B-12C0E0EB96C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50CCDC-57F4-47AF-97EA-E68410B32239}" type="pres">
      <dgm:prSet presAssocID="{DB572775-335B-4732-B29B-12C0E0EB96C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8BA7B-F2E1-41D8-80AB-B9B9AD47BA66}" type="pres">
      <dgm:prSet presAssocID="{DB572775-335B-4732-B29B-12C0E0EB96C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856E81-A98D-45D5-9863-18C179F47E64}" srcId="{DB572775-335B-4732-B29B-12C0E0EB96C1}" destId="{422285B9-54E7-4678-880B-81766538E887}" srcOrd="1" destOrd="0" parTransId="{7C77CFFA-C2C6-4793-8682-D2ECD1733D59}" sibTransId="{A099E99C-B942-4135-8317-61B9EDE5868B}"/>
    <dgm:cxn modelId="{6883514C-4E4F-4A45-A8AC-744F5AD96191}" type="presOf" srcId="{6BE019B8-4515-4B64-813A-EA430DB8BF7F}" destId="{C2A08245-F5E7-4FC8-9CB1-6CC9DDB148D8}" srcOrd="0" destOrd="0" presId="urn:microsoft.com/office/officeart/2005/8/layout/vProcess5"/>
    <dgm:cxn modelId="{E27AC790-9C5B-4CC5-9528-8E54D92BC39C}" type="presOf" srcId="{DB572775-335B-4732-B29B-12C0E0EB96C1}" destId="{3397B06B-199C-428F-886B-E6D52B3F82EB}" srcOrd="0" destOrd="0" presId="urn:microsoft.com/office/officeart/2005/8/layout/vProcess5"/>
    <dgm:cxn modelId="{0394FEC9-C26B-4319-9150-87B131213E21}" srcId="{DB572775-335B-4732-B29B-12C0E0EB96C1}" destId="{66DF7AD4-B1E4-40AC-8D9A-1EDC6F8BD466}" srcOrd="0" destOrd="0" parTransId="{38AAD646-5D71-4BB7-82F6-77074D4746E0}" sibTransId="{6BE019B8-4515-4B64-813A-EA430DB8BF7F}"/>
    <dgm:cxn modelId="{5A006946-4639-4193-A401-E894BDC6BBED}" type="presOf" srcId="{422285B9-54E7-4678-880B-81766538E887}" destId="{2954389C-0253-475F-A083-2E437C7DCE58}" srcOrd="0" destOrd="0" presId="urn:microsoft.com/office/officeart/2005/8/layout/vProcess5"/>
    <dgm:cxn modelId="{A71CB56F-9113-4009-9791-981095EEBB22}" type="presOf" srcId="{7704A85B-9C83-423A-B557-DE228BBCC3D0}" destId="{7D55188E-B5F4-4182-8F6C-AF55F17ADE2A}" srcOrd="0" destOrd="0" presId="urn:microsoft.com/office/officeart/2005/8/layout/vProcess5"/>
    <dgm:cxn modelId="{809C0CC8-0BF5-46EE-AA91-795240C71B4D}" type="presOf" srcId="{66DF7AD4-B1E4-40AC-8D9A-1EDC6F8BD466}" destId="{41B9FE9B-0653-45E1-8162-582B072F2A4B}" srcOrd="1" destOrd="0" presId="urn:microsoft.com/office/officeart/2005/8/layout/vProcess5"/>
    <dgm:cxn modelId="{2285D907-4238-4B59-91FE-B80DA76FED61}" srcId="{DB572775-335B-4732-B29B-12C0E0EB96C1}" destId="{7704A85B-9C83-423A-B557-DE228BBCC3D0}" srcOrd="2" destOrd="0" parTransId="{A0A95219-4F89-435B-BB9C-5002DE9869B3}" sibTransId="{3268FA23-BFB6-458B-8C0E-37883C9C43FF}"/>
    <dgm:cxn modelId="{E24F5D4B-7C1E-48D1-ACF3-178D3AD2179F}" type="presOf" srcId="{66DF7AD4-B1E4-40AC-8D9A-1EDC6F8BD466}" destId="{1BD1AEED-D40C-468B-BA9C-4C35C49C2659}" srcOrd="0" destOrd="0" presId="urn:microsoft.com/office/officeart/2005/8/layout/vProcess5"/>
    <dgm:cxn modelId="{0E1B325E-2680-4E8B-95BE-3B0EE87B2818}" type="presOf" srcId="{422285B9-54E7-4678-880B-81766538E887}" destId="{8750CCDC-57F4-47AF-97EA-E68410B32239}" srcOrd="1" destOrd="0" presId="urn:microsoft.com/office/officeart/2005/8/layout/vProcess5"/>
    <dgm:cxn modelId="{805462FB-D6F7-47AB-80A1-EA31B2923AFE}" type="presOf" srcId="{A099E99C-B942-4135-8317-61B9EDE5868B}" destId="{BB2A89D5-124B-4BD5-9531-38C73D86D1AB}" srcOrd="0" destOrd="0" presId="urn:microsoft.com/office/officeart/2005/8/layout/vProcess5"/>
    <dgm:cxn modelId="{7DA442EE-FBC9-47E0-A7B7-CACA0A223D5A}" type="presOf" srcId="{7704A85B-9C83-423A-B557-DE228BBCC3D0}" destId="{F538BA7B-F2E1-41D8-80AB-B9B9AD47BA66}" srcOrd="1" destOrd="0" presId="urn:microsoft.com/office/officeart/2005/8/layout/vProcess5"/>
    <dgm:cxn modelId="{74DCD2E9-D4BD-4EE0-A482-8191D87AB692}" type="presParOf" srcId="{3397B06B-199C-428F-886B-E6D52B3F82EB}" destId="{C9904C50-EF0D-418F-8690-A2E1F6618B2E}" srcOrd="0" destOrd="0" presId="urn:microsoft.com/office/officeart/2005/8/layout/vProcess5"/>
    <dgm:cxn modelId="{8B50DB13-7301-4405-8014-8BDB52283B7D}" type="presParOf" srcId="{3397B06B-199C-428F-886B-E6D52B3F82EB}" destId="{1BD1AEED-D40C-468B-BA9C-4C35C49C2659}" srcOrd="1" destOrd="0" presId="urn:microsoft.com/office/officeart/2005/8/layout/vProcess5"/>
    <dgm:cxn modelId="{7B991B62-BDBD-440D-AAD9-9CD244E5CC13}" type="presParOf" srcId="{3397B06B-199C-428F-886B-E6D52B3F82EB}" destId="{2954389C-0253-475F-A083-2E437C7DCE58}" srcOrd="2" destOrd="0" presId="urn:microsoft.com/office/officeart/2005/8/layout/vProcess5"/>
    <dgm:cxn modelId="{3CA00231-B44B-4295-943F-61CFB43CECE2}" type="presParOf" srcId="{3397B06B-199C-428F-886B-E6D52B3F82EB}" destId="{7D55188E-B5F4-4182-8F6C-AF55F17ADE2A}" srcOrd="3" destOrd="0" presId="urn:microsoft.com/office/officeart/2005/8/layout/vProcess5"/>
    <dgm:cxn modelId="{AAEB75BA-F326-4459-A7E5-C89F8181DC23}" type="presParOf" srcId="{3397B06B-199C-428F-886B-E6D52B3F82EB}" destId="{C2A08245-F5E7-4FC8-9CB1-6CC9DDB148D8}" srcOrd="4" destOrd="0" presId="urn:microsoft.com/office/officeart/2005/8/layout/vProcess5"/>
    <dgm:cxn modelId="{0C95C3F7-3506-4786-BBE8-6935C80F6221}" type="presParOf" srcId="{3397B06B-199C-428F-886B-E6D52B3F82EB}" destId="{BB2A89D5-124B-4BD5-9531-38C73D86D1AB}" srcOrd="5" destOrd="0" presId="urn:microsoft.com/office/officeart/2005/8/layout/vProcess5"/>
    <dgm:cxn modelId="{779F5B99-E910-4D96-8C5E-F3C0C8AF3C80}" type="presParOf" srcId="{3397B06B-199C-428F-886B-E6D52B3F82EB}" destId="{41B9FE9B-0653-45E1-8162-582B072F2A4B}" srcOrd="6" destOrd="0" presId="urn:microsoft.com/office/officeart/2005/8/layout/vProcess5"/>
    <dgm:cxn modelId="{34A592F2-74AF-4CD1-ABBC-AE422F37578E}" type="presParOf" srcId="{3397B06B-199C-428F-886B-E6D52B3F82EB}" destId="{8750CCDC-57F4-47AF-97EA-E68410B32239}" srcOrd="7" destOrd="0" presId="urn:microsoft.com/office/officeart/2005/8/layout/vProcess5"/>
    <dgm:cxn modelId="{6D20D68C-5451-4389-8F35-DC0A96969DBB}" type="presParOf" srcId="{3397B06B-199C-428F-886B-E6D52B3F82EB}" destId="{F538BA7B-F2E1-41D8-80AB-B9B9AD47BA66}" srcOrd="8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8BD09-ADF5-4B77-BAF0-4A5362324064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6F368-0BAE-4EC5-84C5-7E87E8C94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6F368-0BAE-4EC5-84C5-7E87E8C94CD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4249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557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5369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3102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4931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384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526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378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8821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109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8294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44C86-B095-4366-AE86-0B67EEBF082B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ABB6F-C3B7-4D18-BCC5-F63C8E42D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343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28303" y="2462774"/>
            <a:ext cx="49015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Адаптированная образовательная программа: основные положения, структура, содержание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80949" y="4731725"/>
            <a:ext cx="33084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rebuchet MS" pitchFamily="34" charset="0"/>
              </a:rPr>
              <a:t>Методический семинар</a:t>
            </a:r>
          </a:p>
          <a:p>
            <a:pPr algn="ctr"/>
            <a:r>
              <a:rPr lang="ru-RU" sz="1600" b="1" dirty="0" smtClean="0">
                <a:latin typeface="Trebuchet MS" pitchFamily="34" charset="0"/>
              </a:rPr>
              <a:t>19.03.2019</a:t>
            </a:r>
            <a:endParaRPr lang="ru-RU" sz="1600" b="1" dirty="0" smtClean="0">
              <a:latin typeface="Trebuchet MS" pitchFamily="34" charset="0"/>
            </a:endParaRPr>
          </a:p>
          <a:p>
            <a:pPr algn="ctr"/>
            <a:r>
              <a:rPr lang="ru-RU" sz="1600" b="1" dirty="0" smtClean="0">
                <a:latin typeface="Trebuchet MS" pitchFamily="34" charset="0"/>
              </a:rPr>
              <a:t>Управление образовательных программ</a:t>
            </a:r>
            <a:endParaRPr lang="ru-RU" sz="1600" b="1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7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538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Адаптированная ОПОП (далее - АОП)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041" y="819364"/>
            <a:ext cx="4942705" cy="5772450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38531" y="1326292"/>
            <a:ext cx="3890139" cy="52310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538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Разработка учебного плана на 2019 год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ser\Desktop\1.t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221" y="1046206"/>
            <a:ext cx="7823317" cy="5699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538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Разработка учебного плана на 2019 год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193247" y="681625"/>
            <a:ext cx="852321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Формирование компетенций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для ОПОП по ФГОС ВО 3+: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Блок Б1 «Дисциплины (модули)».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Базовая часть формирует все ОК, ОПК компетенции (может формировать ПК),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вариативная часть блока Б.1  формирует все ПК (может формировать ОК, ОПК), установленные ФГОС ВО с учетом выбранных видов (как основных, так и дополнительных) проф. деятельности.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ОПОП по ФГОС ВО 3++: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случае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отсутствия примерной основной образовательной программы (ПООП) в реестре утвержденных примерных основных образовательных программ компетенции должны быть указаны следующим образом: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ОПК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	только в обязательной части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ГИА;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		в обязательной части (для философии, истории, иностранного языка, безопасности жизнедеятельности) – без ОПК и ПК;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обязательной части (как дополнительные к ОПК);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	в формируемой участниками (как дополнительные к ПК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);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ГИА;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(сформулированные вузом) –только в формируемой участниками;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	в ГИА.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3391" y="4258963"/>
            <a:ext cx="4977572" cy="2388972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538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Блок 1 «Дисциплины»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193247" y="799070"/>
            <a:ext cx="8523216" cy="595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ts val="1200"/>
              </a:spcAft>
            </a:pP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Элективные дисциплины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дисциплины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 выбору студента) формируют одинаковый набор компетенций и должны быть  ориентированы на профиль ОПОП.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pPr lvl="0" algn="just" defTabSz="914400" fontAlgn="base">
              <a:spcBef>
                <a:spcPct val="0"/>
              </a:spcBef>
              <a:spcAft>
                <a:spcPts val="12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Наличие факультативных дисциплин (модулей) (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менее 2-х дисциплин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 Если относятся к вариативной части программы - должны формировать ПК, и должны быть  ориентированы на профиль ОПОП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defTabSz="914400" fontAlgn="base">
              <a:spcBef>
                <a:spcPct val="0"/>
              </a:spcBef>
              <a:spcAft>
                <a:spcPts val="12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Общая учебная недельная нагрузка (для очной формы обучения) - 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более 65 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ак.ч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неделю в период теоретического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обучения.</a:t>
            </a:r>
          </a:p>
          <a:p>
            <a:pPr algn="just" defTabSz="914400" fontAlgn="base">
              <a:spcBef>
                <a:spcPct val="0"/>
              </a:spcBef>
              <a:spcAft>
                <a:spcPts val="1200"/>
              </a:spcAft>
            </a:pP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 наличии курсовых работ по дисциплине () - планирование контактной работы в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семестре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Наличие обязательных дисциплин (модулей), указанных в ФГОС ВО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Блоке Б.1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ФГОС ВО: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Дисциплины (модули) 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Философия,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История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Иностранный язык,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Безопасность жизнедеятельность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реализуются в рамках базовой части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Блока 1 "Дисциплины (модули)" программы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бакалавриата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ФГОС 3++: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бакалавриата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должна обеспечивать реализацию дисциплин (модулей):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Философия,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История (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история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России, всеобщая история),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Иностранный язык,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Безопасность жизнедеятельности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рамках Блока 1 «Дисциплины (модули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754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069" y="156754"/>
            <a:ext cx="5154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 2 «Практики»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054444"/>
            <a:ext cx="8830493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Указываются виды практик (учебная и производственная) и типы практик в зависимости от видов деятельности, на которые ориентирована образовательная программа, и в соответствии с ФГОС ВО и ПООП (при наличии)</a:t>
            </a:r>
          </a:p>
          <a:p>
            <a:pPr>
              <a:spcAft>
                <a:spcPts val="120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Типы учебной практики: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практика по получению первичных профессиональных умений и навыков, в том числе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первичных умений и навыков научно-исследовательской деятельности;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технологическая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др.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Типы производственной практики: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практика по получению первичных профессиональных умений и опыта профессиональной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деятельности;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технологическая;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педагогическая;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НИР;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преддипломная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3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0"/>
            <a:ext cx="6038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Блок 3 «Государственная итоговая аттестация»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054444"/>
            <a:ext cx="8830493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12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Блок 3 "Государственная итоговая аттестация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Формирует  все ОК, ОПК, ПК (для ОПОП по ФГОС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3+)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Формирует  все УК, ОПК, ПК (для ОПОП по ФГОС 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++)</a:t>
            </a:r>
          </a:p>
          <a:p>
            <a:pPr algn="just">
              <a:spcAft>
                <a:spcPts val="12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Наименование испытаний по ГИА указываются в соответствии с формулировкой из ФГОС :</a:t>
            </a:r>
          </a:p>
          <a:p>
            <a:pPr algn="just">
              <a:spcAft>
                <a:spcPts val="12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защита выпускной квалификационной работы, включая подготовку к процедуре защиты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процедуру защиты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также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подготовка к сдаче и сдача государственного экзамена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spcAft>
                <a:spcPts val="1200"/>
              </a:spcAft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Государственный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экзамен 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формирует компетенции, которые были изучены по дисциплинам, включаемым в программу ГЭ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3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330" y="197708"/>
            <a:ext cx="6038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Очно-заочная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заочная формы обучения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573428"/>
            <a:ext cx="8830493" cy="204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заочной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очно-заочной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форм обучения проведение государственной итоговой аттестации выпускников завершается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01 марта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(при сроке обучения по ОПОП ВО 4 года 6 месяцев, 2 года 6 месяцев). 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сроки проведения государственного экзамена и защиты выпускной квалификационной работы рекомендуется устанавливать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одном календарном году.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3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184" y="197708"/>
            <a:ext cx="6038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Внесение изменений в учебный план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659027" y="1021491"/>
          <a:ext cx="8007178" cy="4003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601362" y="5214552"/>
            <a:ext cx="7735330" cy="141690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90832" y="5420497"/>
            <a:ext cx="74222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Изменения вносятся в рабочую программу дисциплины (модуля), практики;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случае значительного изменения (более чем на 50%) происходит повторное утверждение документа;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Изменения не должны касаться прошедших и текущих семестров обучения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23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8898" y="222421"/>
            <a:ext cx="6038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Хранение учебных планов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64757" y="1021491"/>
          <a:ext cx="8501448" cy="5494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55958" y="2462774"/>
            <a:ext cx="403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Philosopher" panose="02000503000000020004" pitchFamily="2" charset="-52"/>
              </a:rPr>
              <a:t>Спасибо за</a:t>
            </a:r>
          </a:p>
          <a:p>
            <a:pPr algn="ctr"/>
            <a:r>
              <a:rPr lang="ru-RU" sz="4000" b="1" dirty="0" smtClean="0">
                <a:latin typeface="Philosopher" panose="02000503000000020004" pitchFamily="2" charset="-52"/>
              </a:rPr>
              <a:t>внимание!</a:t>
            </a:r>
            <a:endParaRPr lang="ru-RU" sz="4000" b="1" dirty="0">
              <a:latin typeface="Philosopher" panose="02000503000000020004" pitchFamily="2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249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91287" y="1043876"/>
            <a:ext cx="8148918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Адаптированная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образовательная программа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образовательная программа, адаптированная для обучения лиц с ограниченными возможностями здоровья с учетом особенностей их психофизического развития, индивидуальных возможностей и при необходимости обеспечивающая коррекцию нарушений развития и социальную адаптацию указанных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лиц.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(Федеральный закон </a:t>
            </a:r>
            <a:r>
              <a:rPr lang="ru-RU" sz="11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29.12.2012 N </a:t>
            </a:r>
            <a:r>
              <a:rPr lang="ru-RU" sz="11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273-ФЗ "Об </a:t>
            </a:r>
            <a:r>
              <a:rPr lang="ru-RU" sz="11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образовании в Российской Федерации</a:t>
            </a:r>
            <a:r>
              <a:rPr lang="ru-RU" sz="11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")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Организация должна предоставлять инвалидам и лицам с ОВЗ (по их заявлению) возможность обучения по программе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бакалавриата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учитывающей особенности их психофизического развития, индивидуальных возможностей и при необходимости обеспечивающей коррекцию нарушений развития и социальную адаптацию указанных лиц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indent="45720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 обучении по индивидуальному учебному плану инвалидов и лиц с ОВЗ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может быть увеличен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их заявлению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не более чем на 1 год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сравнению со сроком получения образования, установленным для соответствующей формы обучения.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(ФГОС ВО )</a:t>
            </a: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Письмо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России от 16.04.2014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N 05-785 "О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направлении методических рекомендаций по организации образовательного процесса для обучения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инвалидов".</a:t>
            </a:r>
          </a:p>
          <a:p>
            <a:pPr lvl="0" indent="45720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Письмо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Рособрнадзора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от 14.11.2016 N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05-616 «О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направлении методических рекомендаций для экспертов, участвующих в мероприятиях по государственному контролю (надзору), лицензионному контролю по вопросам организации инклюзивного образования и создания специальных условий для получения среднего профессионального образования инвалидами и лицами с ограниченными возможностями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здоровья»</a:t>
            </a:r>
            <a:endParaRPr lang="ru-RU" sz="14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Нормативное регулирование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91287" y="1043876"/>
            <a:ext cx="81489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632" y="160421"/>
            <a:ext cx="489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Локальный нормативный акт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972" y="1392571"/>
            <a:ext cx="8668361" cy="4043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5385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положения.</a:t>
            </a:r>
          </a:p>
          <a:p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Особенности организации инклюзивного обучения в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ВолГУ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48281" y="1397000"/>
          <a:ext cx="8781535" cy="5209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5385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положения.</a:t>
            </a:r>
          </a:p>
          <a:p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Особенности организации учебного процесса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53081" y="1079157"/>
          <a:ext cx="8287265" cy="5412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538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Адаптированная ОПОП (далее - АОП)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494270" y="1396999"/>
          <a:ext cx="8262552" cy="4567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538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Адаптированная ОПОП (далее - АОП)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1266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16804" y="750288"/>
            <a:ext cx="3868340" cy="435961"/>
          </a:xfrm>
        </p:spPr>
        <p:txBody>
          <a:bodyPr/>
          <a:lstStyle/>
          <a:p>
            <a:r>
              <a:rPr lang="ru-RU" dirty="0" smtClean="0"/>
              <a:t>Комментарии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41517" y="1227438"/>
            <a:ext cx="3868340" cy="5255739"/>
          </a:xfrm>
        </p:spPr>
        <p:txBody>
          <a:bodyPr>
            <a:normAutofit fontScale="85000" lnSpcReduction="20000"/>
          </a:bodyPr>
          <a:lstStyle/>
          <a:p>
            <a:pPr marL="0" indent="2286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Вносятся изменения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2286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 дополнение перечня нормативных документов для разработки образовательной программы нормативно-правовыми актами, регламентирующими оказание образовательных услуг лицам с ОВЗ и инвалидам;</a:t>
            </a:r>
          </a:p>
          <a:p>
            <a:pPr marL="0" indent="2286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 общая характеристика образовательной программы изменяется (при необходимости) в части миссии и сроков освоения программы на основании требований ФГОС ВО/ФГОС СПО по направлению подготовки (специальности);</a:t>
            </a:r>
          </a:p>
          <a:p>
            <a:pPr marL="0" indent="2286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 включение в рабочий учебный план адаптационных дисциплин (модулей) в качестве курсов по выбору или факультативов не менее 1 дисциплины объемом не менее 2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з.е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в 1-4 семестре (для магистратуры – в 1-2 семестре);</a:t>
            </a:r>
          </a:p>
          <a:p>
            <a:pPr marL="0" indent="2286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 внесение информации о способах адаптации рабочих программ дисциплин, программ практики, программ государственной итоговой аттестации с учетом особых образовательных потребностей обучающихся с ОВЗ и инвалидов;</a:t>
            </a:r>
          </a:p>
          <a:p>
            <a:pPr marL="0" indent="2286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 внесение изменений в фонды оценочных средств в части организации текущего контроля, промежуточной и итоговой аттестации, критерии оценки остаются без изменений;</a:t>
            </a:r>
          </a:p>
          <a:p>
            <a:pPr marL="0" indent="2286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 описание фактического ресурсного обеспечения образовательной программы (кадровое, учебно-методическое, информационное, материально-техническое обеспечение) с учетом образовательных потребностей лиц с ОВЗ и инвалидов;</a:t>
            </a:r>
          </a:p>
          <a:p>
            <a:pPr marL="0" indent="22860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 характеристика среды вуза с учетом формирования толерантного отношения и инклюзивной культуры по отношению к обучающимся с ОВЗ и инвалидам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859809" y="1120990"/>
            <a:ext cx="3887391" cy="35358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Структура АОП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884523" y="1499286"/>
            <a:ext cx="4160623" cy="49838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титульный лист;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общие положения;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характеристика профессиональной деятельности выпускника;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документы, регламентирующие содержание и организацию образовательного процесса при реализации АОП;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ресурсное обеспечение АОП;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характеристика среды вуза, обеспечивающей развитие общекультурных и социально-личностных компетенций выпускников;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нормативно-методическое обеспечение системы оценки качества освоения обучающимися АОП;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 другие нормативно-методические документы и материалы, обеспечивающие качество подготовки обучающихся.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538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Адаптированная ОПОП (далее - АОП)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78172" y="1040234"/>
            <a:ext cx="7986319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Рабочие программы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дисциплин (модулей) адаптируются для инвалидов и лиц с ОВЗ с учетом их индивидуальных особенностей. К ним добавляются рабочие программы специализированных адаптационных дисциплин (модулей), программы по физической культуре и спорту, которые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составляются в том же формате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и все рабочие программы дисциплин (модулей). Рабочие программы адаптационных дисциплин (модулей) дополняются информацией о возможности предоставления учебно-методических материалов, оценочных средств в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формах, адаптированных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ограничениям здоровья и восприятия.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Адаптационные дисциплины предназначены для устранения влияния ограничений здоровья обучающихся инвалидов и обучающихся с ограниченными возможностями здоровья на формирование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общекультурных/универсальных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 при необходимости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профессиональных компетенций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целью достижения запланированных результатов освоения АОП.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результате освоения АОП у выпускника с ограниченными возможностями здоровья или выпускника инвалида должны быть сформированы те же компетенции, что и у всех выпускников.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Исключение каких-либо компетенций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общего перечня в отношении данной категории обучающихся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допускается.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632" y="160421"/>
            <a:ext cx="5385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Адаптированная ОПОП (далее - АОП)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2334" y="906163"/>
            <a:ext cx="4413241" cy="5511112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  <a:effectLst/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91721" y="1326292"/>
            <a:ext cx="4353425" cy="495917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47445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656</TotalTime>
  <Words>1179</Words>
  <Application>Microsoft Office PowerPoint</Application>
  <PresentationFormat>Экран (4:3)</PresentationFormat>
  <Paragraphs>177</Paragraphs>
  <Slides>19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64</cp:revision>
  <dcterms:created xsi:type="dcterms:W3CDTF">2017-07-31T11:24:23Z</dcterms:created>
  <dcterms:modified xsi:type="dcterms:W3CDTF">2019-03-19T09:05:46Z</dcterms:modified>
</cp:coreProperties>
</file>