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70" r:id="rId4"/>
    <p:sldId id="271" r:id="rId5"/>
    <p:sldId id="273" r:id="rId6"/>
    <p:sldId id="274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ns1 dns" initials="dd" lastIdx="1" clrIdx="0">
    <p:extLst>
      <p:ext uri="{19B8F6BF-5375-455C-9EA6-DF929625EA0E}">
        <p15:presenceInfo xmlns:p15="http://schemas.microsoft.com/office/powerpoint/2012/main" xmlns="" userId="73fca684e2fd806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7" autoAdjust="0"/>
    <p:restoredTop sz="94664" autoAdjust="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4-05T12:46:45.832" idx="1">
    <p:pos x="10" y="10"/>
    <p:text/>
    <p:extLst>
      <p:ext uri="{C676402C-5697-4E1C-873F-D02D1690AC5C}">
        <p15:threadingInfo xmlns:p15="http://schemas.microsoft.com/office/powerpoint/2012/main" xmlns="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8BD09-ADF5-4B77-BAF0-4A5362324064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6F368-0BAE-4EC5-84C5-7E87E8C94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Скорректирован порядок организации и проведения практики студентов вузов. Он распространен на вузы, имеющие право самостоятельно разрабатывать и утверждать образовательные стандарты.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Вузам предоставлено право самим устанавливать виды (типы) практики и способы ее проведения (при наличии) в соответствии со стандартами.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Установлен порядок оценки результатов прохождения практики.</a:t>
            </a: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9457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8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424994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5729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536960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310214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493129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384732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26870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78599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82154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09359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29472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3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7113" y="2462774"/>
            <a:ext cx="48574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Практика студентов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ВолГУ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формы, организация и проведение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80949" y="4731725"/>
            <a:ext cx="3308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rebuchet MS" pitchFamily="34" charset="0"/>
              </a:rPr>
              <a:t>Методический семинар</a:t>
            </a:r>
          </a:p>
          <a:p>
            <a:pPr algn="ctr"/>
            <a:r>
              <a:rPr lang="ru-RU" sz="1600" b="1" dirty="0">
                <a:latin typeface="Trebuchet MS" pitchFamily="34" charset="0"/>
              </a:rPr>
              <a:t>29.03.2018</a:t>
            </a:r>
          </a:p>
          <a:p>
            <a:pPr algn="ctr"/>
            <a:r>
              <a:rPr lang="ru-RU" sz="1600" b="1" dirty="0">
                <a:latin typeface="Trebuchet MS" pitchFamily="34" charset="0"/>
              </a:rPr>
              <a:t>Управление образовательных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xmlns="" val="1347919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Нормативная документация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15C696E-E257-4B77-A239-BADFFB02F5D5}"/>
              </a:ext>
            </a:extLst>
          </p:cNvPr>
          <p:cNvSpPr/>
          <p:nvPr/>
        </p:nvSpPr>
        <p:spPr>
          <a:xfrm>
            <a:off x="536712" y="1154719"/>
            <a:ext cx="827598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осуществлении образовательной деятельности по образовательной программе организация 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обеспечивает: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практик (включая проведение текущего контроля успеваемости   и промежуточной аттестации обучающихся).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Практика проводится в форме контактной работы и в иных формах, определяемых организацией. 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26, 30 приказ МИНОБРНАУКИ РОССИИ от 05.04.2017 № 301).</a:t>
            </a: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и проведение практики регламентируют:</a:t>
            </a: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Минобрнауки России от 27.11.2015 N 1383 "Об утверждении Положения о практике обучающихся, осваивающих основные профессиональные образовательные программы высшего образования»;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образования и науки РФ от 15 декабря 2017 г. № 1225 “О внесении изменений в Положение о практике обучающихся, осваивающих основные профессиональные образовательные программы высшего образования, утвержденное приказом Министерства образования и науки Российской Федерации от 27 ноября 2015 г. № 1383”;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практики обучающихся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ВолГУ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14.01.2016 № 01-23-1043).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Вид, тип и способ проведения практики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" y="1071801"/>
            <a:ext cx="8830493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Разработчиком ОПОП определяются виды практик (учебная и производственная) и типы практик в зависимости от видов деятельности, на которые ориентирована образовательная программа, и в соответствии с ФГОС ВО и ПООП (при наличии)</a:t>
            </a:r>
          </a:p>
          <a:p>
            <a:pPr>
              <a:spcAft>
                <a:spcPts val="1200"/>
              </a:spcAft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Типы учебной практики: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навыков, в том числе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первичных умений и навыков научно-исследовательской деятельности;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технологическая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др.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Типы производственной практики: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опыта профессиональной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деятельности;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технологическая;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педагогическая;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НИР;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преддипломная.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Способы проведения: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стационарная;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выездная.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проведения практики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Учебная и производственная практика проводятся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дискретно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 видам практик и по периодам проведения. В календарном учебном графике практики выделяются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путем чередования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периодов учебного времени для проведения практик с периодами учебного времени для проведения теоретических занятий.</a:t>
            </a:r>
          </a:p>
          <a:p>
            <a:pPr algn="just"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Учебная практика и производственная практика проводятся в форме контактной работы и в форме самостоятельной работы. </a:t>
            </a:r>
          </a:p>
          <a:p>
            <a:pPr algn="just"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Объем контактной аудиторной работы составляет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4 академических часов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(установочная конференция, защита отчета и др.)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НИР обучающихся может быть рассредоточена на весь семестр и совпадать с периодом учебного времени для теоретического обучения. Объем контактной аудиторной работы должен составлять: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- 16 часов (или 1 академический час в неделю) при объеме НИР 2 ЗЕ;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- 34 часа (или 2 академических часа в неделю) при объеме НИР 3 ЗЕ и более.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календарном учебном графике практики рекомендуется ставить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экзаменационной сессией.</a:t>
            </a:r>
          </a:p>
          <a:p>
            <a:pPr>
              <a:spcAft>
                <a:spcPts val="1200"/>
              </a:spcAf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Формой промежуточной аттестации по практике является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дифференцированный зачет.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47445113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практики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" y="-2898472"/>
            <a:ext cx="8830493" cy="991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проведения практики,  предусмотренной  ОПОП  ВО,  осуществляется  организациями 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основе договоров с организациями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деятельность  которых  соответствует  профессиональным  компетенциям, осваиваемым  в  рамках  ОПОП  ВО  (далее  -  профильная  организация).  Практика   может   быть   проведена непосредственно в организации. </a:t>
            </a:r>
          </a:p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Направление  на  практику  оформляется  распорядительным  актом  руководителя  организации  или иного   уполномоченного   им   должностного   лица  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  указанием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закрепления   каждого    обучающегося    за организацией или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профильной организацией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также с указанием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вида и срока прохождения практики. </a:t>
            </a:r>
          </a:p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Для руководства практикой, проводимой в  организациях, 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назначается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(руководители)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практики  от  организации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 числа  лиц,  относящихся  к  профессорско-преподавательскому  составу  данной организации. </a:t>
            </a:r>
          </a:p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  руководства   практикой,   проводимой   в   профильной   организации,   назначаются  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 практики   от   организации   и   руководитель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(руководители) практики из  числа  работников 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профильной  организации. </a:t>
            </a:r>
          </a:p>
          <a:p>
            <a:pPr indent="457200" algn="just">
              <a:spcAft>
                <a:spcPts val="1200"/>
              </a:spcAft>
            </a:pP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1250686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практики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" y="-882535"/>
            <a:ext cx="8830493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>
              <a:spcAft>
                <a:spcPts val="12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Aft>
                <a:spcPts val="120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Программа  практики  разрабатывается  с  учетом  требований,  установленных     п. 3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Положения о практике обучающихся, осваивающих основные профессиональные образовательные программы высшего образования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  утверждается   организацией   и   является   составной   частью    ОПОП    ВО,    обеспечивающей реализацию стандартов.</a:t>
            </a:r>
          </a:p>
          <a:p>
            <a:pPr indent="457200" algn="just">
              <a:spcAft>
                <a:spcPts val="120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Рабочая программа практики включает в себя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фонд оценочных средств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проведения промежуточной аттестации обучающихся по практике.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925489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>
                <a:latin typeface="Philosopher" panose="02000503000000020004" pitchFamily="2" charset="-52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82249094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532</TotalTime>
  <Words>503</Words>
  <Application>Microsoft Office PowerPoint</Application>
  <PresentationFormat>Экран (4:3)</PresentationFormat>
  <Paragraphs>80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61</cp:revision>
  <dcterms:created xsi:type="dcterms:W3CDTF">2017-07-31T11:24:23Z</dcterms:created>
  <dcterms:modified xsi:type="dcterms:W3CDTF">2018-04-06T07:38:18Z</dcterms:modified>
</cp:coreProperties>
</file>