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ns1 dns" initials="dd" lastIdx="1" clrIdx="0">
    <p:extLst>
      <p:ext uri="{19B8F6BF-5375-455C-9EA6-DF929625EA0E}">
        <p15:presenceInfo xmlns="" xmlns:p15="http://schemas.microsoft.com/office/powerpoint/2012/main" userId="73fca684e2fd80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4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BD09-ADF5-4B77-BAF0-4A5362324064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F368-0BAE-4EC5-84C5-7E87E8C94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F368-0BAE-4EC5-84C5-7E87E8C94C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2499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5729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3696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1021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9312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84732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2687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7859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82154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0935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2947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C86-B095-4366-AE86-0B67EEBF082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B6F-C3B7-4D18-BCC5-F63C8E42D0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7113" y="2462774"/>
            <a:ext cx="4857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Конкурентоспособные образовательные программы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3653" y="4731725"/>
            <a:ext cx="34857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rebuchet MS" pitchFamily="34" charset="0"/>
              </a:rPr>
              <a:t>Методический семинар</a:t>
            </a:r>
          </a:p>
          <a:p>
            <a:pPr algn="ctr"/>
            <a:r>
              <a:rPr lang="ru-RU" sz="1200" b="1" i="1" dirty="0" smtClean="0">
                <a:latin typeface="Trebuchet MS" pitchFamily="34" charset="0"/>
              </a:rPr>
              <a:t>(подготовлен по материалам семинара, организованного ВШЭ 28.03</a:t>
            </a:r>
            <a:r>
              <a:rPr lang="ru-RU" sz="1200" b="1" i="1" dirty="0">
                <a:latin typeface="Trebuchet MS" pitchFamily="34" charset="0"/>
              </a:rPr>
              <a:t>. – </a:t>
            </a:r>
            <a:r>
              <a:rPr lang="ru-RU" sz="1200" b="1" i="1" dirty="0" smtClean="0">
                <a:latin typeface="Trebuchet MS" pitchFamily="34" charset="0"/>
              </a:rPr>
              <a:t>31.03.2018, Санкт-Петербург, г. Пушкин)</a:t>
            </a:r>
            <a:endParaRPr lang="ru-RU" sz="12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9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конкурентоспособности 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81" y="1236912"/>
            <a:ext cx="8658302" cy="45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конкурентоспособности 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574" y="656506"/>
            <a:ext cx="4447456" cy="33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894" y="966159"/>
            <a:ext cx="8596028" cy="52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конкурентоспособности 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06" y="667201"/>
            <a:ext cx="4457791" cy="3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877" y="1092500"/>
            <a:ext cx="7994055" cy="522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113" y="666031"/>
            <a:ext cx="3922234" cy="31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318" y="1069676"/>
            <a:ext cx="8440384" cy="52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75" y="610678"/>
            <a:ext cx="4508830" cy="3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528" y="1150098"/>
            <a:ext cx="8319897" cy="518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05" y="667201"/>
            <a:ext cx="3989717" cy="38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177" y="1213535"/>
            <a:ext cx="8497019" cy="50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022" y="678791"/>
            <a:ext cx="5358442" cy="2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871" y="951870"/>
            <a:ext cx="8841991" cy="549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445" y="616340"/>
            <a:ext cx="2143101" cy="4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732" y="1147313"/>
            <a:ext cx="7970280" cy="49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71962"/>
            <a:ext cx="3652568" cy="37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882" y="1063270"/>
            <a:ext cx="7933280" cy="525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21" y="599356"/>
            <a:ext cx="4701576" cy="3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653" y="984130"/>
            <a:ext cx="8320422" cy="548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62640"/>
            <a:ext cx="9201310" cy="576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50" y="698111"/>
            <a:ext cx="4144184" cy="44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31" y="1205003"/>
            <a:ext cx="8390114" cy="53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683" y="681938"/>
            <a:ext cx="2984740" cy="65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585" y="1351022"/>
            <a:ext cx="8304843" cy="50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15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Проектирование и дизайн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25" y="654709"/>
            <a:ext cx="5208288" cy="2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057" y="1034003"/>
            <a:ext cx="1085129" cy="2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491" y="1260625"/>
            <a:ext cx="8414623" cy="527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15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96" y="0"/>
            <a:ext cx="5451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эффективности ОПОП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936" y="639254"/>
            <a:ext cx="5086261" cy="31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040" y="1043796"/>
            <a:ext cx="8070053" cy="54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155"/>
            <a:ext cx="9144000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05696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088" y="1581870"/>
            <a:ext cx="7089750" cy="49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5958" y="246277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Philosopher" panose="02000503000000020004" pitchFamily="2" charset="-52"/>
              </a:rPr>
              <a:t>Спасибо за</a:t>
            </a:r>
          </a:p>
          <a:p>
            <a:pPr algn="ctr"/>
            <a:r>
              <a:rPr lang="ru-RU" sz="4000" b="1" dirty="0">
                <a:latin typeface="Philosopher" panose="02000503000000020004" pitchFamily="2" charset="-52"/>
              </a:rPr>
              <a:t>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82249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217" y="987223"/>
            <a:ext cx="8782783" cy="51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68" y="656058"/>
            <a:ext cx="4824862" cy="5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44" y="1298088"/>
            <a:ext cx="8540601" cy="5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60" y="657675"/>
            <a:ext cx="4934636" cy="3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781" y="1061049"/>
            <a:ext cx="8716816" cy="53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44" y="708085"/>
            <a:ext cx="4462552" cy="5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90" y="1397480"/>
            <a:ext cx="8920710" cy="4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28" y="626585"/>
            <a:ext cx="5304886" cy="5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419" y="1286816"/>
            <a:ext cx="8367623" cy="48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51" y="698740"/>
            <a:ext cx="3792930" cy="38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900" y="1227916"/>
            <a:ext cx="7988120" cy="50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275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817"/>
            <a:ext cx="54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Глобальные тренды и вызовы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высшем образовании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58" y="639972"/>
            <a:ext cx="3659397" cy="6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476" y="1328615"/>
            <a:ext cx="8281324" cy="50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445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160</Words>
  <Application>Microsoft Office PowerPoint</Application>
  <PresentationFormat>Экран (4:3)</PresentationFormat>
  <Paragraphs>59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61</cp:revision>
  <dcterms:created xsi:type="dcterms:W3CDTF">2017-07-31T11:24:23Z</dcterms:created>
  <dcterms:modified xsi:type="dcterms:W3CDTF">2018-04-09T06:23:10Z</dcterms:modified>
</cp:coreProperties>
</file>